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3.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4.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5.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6.xml" ContentType="application/vnd.openxmlformats-officedocument.theme+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7.xml" ContentType="application/vnd.openxmlformats-officedocument.theme+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theme/theme8.xml" ContentType="application/vnd.openxmlformats-officedocument.theme+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72" r:id="rId2"/>
    <p:sldMasterId id="2147483679" r:id="rId3"/>
    <p:sldMasterId id="2147483691" r:id="rId4"/>
    <p:sldMasterId id="2147483698" r:id="rId5"/>
    <p:sldMasterId id="2147483704" r:id="rId6"/>
    <p:sldMasterId id="2147483716" r:id="rId7"/>
    <p:sldMasterId id="2147483730" r:id="rId8"/>
    <p:sldMasterId id="2147483742" r:id="rId9"/>
  </p:sldMasterIdLst>
  <p:notesMasterIdLst>
    <p:notesMasterId r:id="rId21"/>
  </p:notesMasterIdLst>
  <p:sldIdLst>
    <p:sldId id="393" r:id="rId10"/>
    <p:sldId id="416" r:id="rId11"/>
    <p:sldId id="417" r:id="rId12"/>
    <p:sldId id="418" r:id="rId13"/>
    <p:sldId id="419" r:id="rId14"/>
    <p:sldId id="420" r:id="rId15"/>
    <p:sldId id="431" r:id="rId16"/>
    <p:sldId id="433" r:id="rId17"/>
    <p:sldId id="390" r:id="rId18"/>
    <p:sldId id="506" r:id="rId19"/>
    <p:sldId id="445"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6405"/>
  </p:normalViewPr>
  <p:slideViewPr>
    <p:cSldViewPr snapToGrid="0" snapToObjects="1">
      <p:cViewPr varScale="1">
        <p:scale>
          <a:sx n="131" d="100"/>
          <a:sy n="131" d="100"/>
        </p:scale>
        <p:origin x="376"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8.xml"/><Relationship Id="rId13" Type="http://schemas.openxmlformats.org/officeDocument/2006/relationships/slide" Target="slides/slide4.xml"/><Relationship Id="rId18" Type="http://schemas.openxmlformats.org/officeDocument/2006/relationships/slide" Target="slides/slide9.xml"/><Relationship Id="rId3" Type="http://schemas.openxmlformats.org/officeDocument/2006/relationships/slideMaster" Target="slideMasters/slideMaster3.xml"/><Relationship Id="rId21" Type="http://schemas.openxmlformats.org/officeDocument/2006/relationships/notesMaster" Target="notesMasters/notesMaster1.xml"/><Relationship Id="rId7" Type="http://schemas.openxmlformats.org/officeDocument/2006/relationships/slideMaster" Target="slideMasters/slideMaster7.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7.xml"/><Relationship Id="rId20" Type="http://schemas.openxmlformats.org/officeDocument/2006/relationships/slide" Target="slides/slide1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2.xml"/><Relationship Id="rId24"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 Target="slides/slide6.xml"/><Relationship Id="rId23" Type="http://schemas.openxmlformats.org/officeDocument/2006/relationships/viewProps" Target="viewProps.xml"/><Relationship Id="rId10" Type="http://schemas.openxmlformats.org/officeDocument/2006/relationships/slide" Target="slides/slide1.xml"/><Relationship Id="rId19" Type="http://schemas.openxmlformats.org/officeDocument/2006/relationships/slide" Target="slides/slide10.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5.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0FBDC02-76F3-2949-A8FE-323C13E9E473}" type="datetimeFigureOut">
              <a:rPr lang="en-US" smtClean="0"/>
              <a:t>8/31/21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D74E5B6-9EB8-574E-961B-DD1FA73B7B64}" type="slidenum">
              <a:rPr lang="en-US" smtClean="0"/>
              <a:t>‹#›</a:t>
            </a:fld>
            <a:endParaRPr lang="en-US"/>
          </a:p>
        </p:txBody>
      </p:sp>
    </p:spTree>
    <p:extLst>
      <p:ext uri="{BB962C8B-B14F-4D97-AF65-F5344CB8AC3E}">
        <p14:creationId xmlns:p14="http://schemas.microsoft.com/office/powerpoint/2010/main" val="36832899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130" rtl="0" eaLnBrk="1" fontAlgn="auto" latinLnBrk="0" hangingPunct="1">
              <a:lnSpc>
                <a:spcPct val="100000"/>
              </a:lnSpc>
              <a:spcBef>
                <a:spcPts val="0"/>
              </a:spcBef>
              <a:spcAft>
                <a:spcPts val="0"/>
              </a:spcAft>
              <a:buClrTx/>
              <a:buSzTx/>
              <a:buFontTx/>
              <a:buNone/>
              <a:tabLst/>
              <a:defRPr/>
            </a:pPr>
            <a:fld id="{528E6E45-0777-0D46-8AF0-D91954D92E6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13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3773622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9" name="Shape 439"/>
          <p:cNvSpPr>
            <a:spLocks noGrp="1" noRot="1" noChangeAspect="1"/>
          </p:cNvSpPr>
          <p:nvPr>
            <p:ph type="sldImg"/>
          </p:nvPr>
        </p:nvSpPr>
        <p:spPr>
          <a:prstGeom prst="rect">
            <a:avLst/>
          </a:prstGeom>
        </p:spPr>
        <p:txBody>
          <a:bodyPr/>
          <a:lstStyle/>
          <a:p>
            <a:endParaRPr/>
          </a:p>
        </p:txBody>
      </p:sp>
      <p:sp>
        <p:nvSpPr>
          <p:cNvPr id="440" name="Shape 440"/>
          <p:cNvSpPr>
            <a:spLocks noGrp="1"/>
          </p:cNvSpPr>
          <p:nvPr>
            <p:ph type="body" sz="quarter" idx="1"/>
          </p:nvPr>
        </p:nvSpPr>
        <p:spPr>
          <a:prstGeom prst="rect">
            <a:avLst/>
          </a:prstGeom>
        </p:spPr>
        <p:txBody>
          <a:bodyPr/>
          <a:lstStyle/>
          <a:p>
            <a:r>
              <a:t>System is diverse, many gears, species targeted and types of management. Have…</a:t>
            </a:r>
          </a:p>
        </p:txBody>
      </p:sp>
    </p:spTree>
    <p:extLst>
      <p:ext uri="{BB962C8B-B14F-4D97-AF65-F5344CB8AC3E}">
        <p14:creationId xmlns:p14="http://schemas.microsoft.com/office/powerpoint/2010/main" val="3106659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1" kern="1200" dirty="0">
                <a:solidFill>
                  <a:schemeClr val="tx1"/>
                </a:solidFill>
                <a:effectLst/>
                <a:latin typeface="+mn-lt"/>
                <a:ea typeface="+mn-ea"/>
                <a:cs typeface="+mn-cs"/>
              </a:rPr>
              <a:t>Fig. 1. Human connectivity of commercial fisheries in the California Current Ecosystem. </a:t>
            </a:r>
            <a:r>
              <a:rPr lang="en-US" sz="1200" i="1" kern="1200" dirty="0">
                <a:solidFill>
                  <a:schemeClr val="tx1"/>
                </a:solidFill>
                <a:effectLst/>
                <a:latin typeface="+mn-lt"/>
                <a:ea typeface="+mn-ea"/>
                <a:cs typeface="+mn-cs"/>
              </a:rPr>
              <a:t>Fisheries in the California Current are strongly connected by human participation. Some fisheries, notably the Dungeness crab-pot fishery, dominate the coast-wide network. The human connections among fisheries also frequently connect ecologically distant species, i.e. Dungeness crab and albacore tuna or benthic </a:t>
            </a:r>
            <a:r>
              <a:rPr lang="en-US" sz="1200" i="1" kern="1200" dirty="0" err="1">
                <a:solidFill>
                  <a:schemeClr val="tx1"/>
                </a:solidFill>
                <a:effectLst/>
                <a:latin typeface="+mn-lt"/>
                <a:ea typeface="+mn-ea"/>
                <a:cs typeface="+mn-cs"/>
              </a:rPr>
              <a:t>groundfish</a:t>
            </a:r>
            <a:r>
              <a:rPr lang="en-US" sz="1200" i="1" kern="1200" dirty="0">
                <a:solidFill>
                  <a:schemeClr val="tx1"/>
                </a:solidFill>
                <a:effectLst/>
                <a:latin typeface="+mn-lt"/>
                <a:ea typeface="+mn-ea"/>
                <a:cs typeface="+mn-cs"/>
              </a:rPr>
              <a:t> and pink shrimp. Examining networks generated for port groups on the right, we find that these networks vary in the number of fisheries (nodes) and strength of interconnections. These differences in structure may correspond to differences in community resilience. We color ports using one potential metric of network resilience to highlight this heterogeneity (see supplementary materials for additional metrics). On the right port groups are colored by their adaptive capacity and show port-level participation networks with nodes colored by management jurisdiction (federally managed fisheries are blue, state managed are red, fisheries where both state and federal have a role in management, i.e. </a:t>
            </a:r>
            <a:r>
              <a:rPr lang="en-US" sz="1200" i="1" kern="1200" dirty="0" err="1">
                <a:solidFill>
                  <a:schemeClr val="tx1"/>
                </a:solidFill>
                <a:effectLst/>
                <a:latin typeface="+mn-lt"/>
                <a:ea typeface="+mn-ea"/>
                <a:cs typeface="+mn-cs"/>
              </a:rPr>
              <a:t>nearshore</a:t>
            </a:r>
            <a:r>
              <a:rPr lang="en-US" sz="1200" i="1" kern="1200" dirty="0">
                <a:solidFill>
                  <a:schemeClr val="tx1"/>
                </a:solidFill>
                <a:effectLst/>
                <a:latin typeface="+mn-lt"/>
                <a:ea typeface="+mn-ea"/>
                <a:cs typeface="+mn-cs"/>
              </a:rPr>
              <a:t> rockfish, are purple). For visual clarity we only include fisheries that had at least 3 vessels participating, and accounted for, on average, 25% of a vessel’s annual income (Materials and methods are available as supplementary materials at the Science website). </a:t>
            </a:r>
            <a:endParaRPr lang="en-US" dirty="0"/>
          </a:p>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pPr marL="0" marR="0" lvl="0" indent="0" algn="ctr" defTabSz="584140" rtl="0" eaLnBrk="1" fontAlgn="auto" latinLnBrk="0" hangingPunct="0">
              <a:lnSpc>
                <a:spcPct val="100000"/>
              </a:lnSpc>
              <a:spcBef>
                <a:spcPts val="0"/>
              </a:spcBef>
              <a:spcAft>
                <a:spcPts val="0"/>
              </a:spcAft>
              <a:buClrTx/>
              <a:buSzTx/>
              <a:buFontTx/>
              <a:buNone/>
              <a:tabLst/>
              <a:defRPr/>
            </a:pPr>
            <a:fld id="{BB8DCC0E-7DBF-7C4A-B104-25FE08E3BB8F}" type="slidenum">
              <a:rPr kumimoji="0" lang="en-US" sz="3600" b="0" i="0" u="none" strike="noStrike" kern="0" cap="none" spc="0" normalizeH="0" baseline="0" noProof="0" smtClean="0">
                <a:ln>
                  <a:noFill/>
                </a:ln>
                <a:solidFill>
                  <a:prstClr val="black"/>
                </a:solidFill>
                <a:effectLst/>
                <a:uLnTx/>
                <a:uFillTx/>
                <a:latin typeface="Calibri"/>
                <a:ea typeface="Helvetica Light"/>
                <a:cs typeface="Helvetica Light"/>
                <a:sym typeface="Helvetica Light"/>
              </a:rPr>
              <a:pPr marL="0" marR="0" lvl="0" indent="0" algn="ctr" defTabSz="584140" rtl="0" eaLnBrk="1" fontAlgn="auto" latinLnBrk="0" hangingPunct="0">
                <a:lnSpc>
                  <a:spcPct val="100000"/>
                </a:lnSpc>
                <a:spcBef>
                  <a:spcPts val="0"/>
                </a:spcBef>
                <a:spcAft>
                  <a:spcPts val="0"/>
                </a:spcAft>
                <a:buClrTx/>
                <a:buSzTx/>
                <a:buFontTx/>
                <a:buNone/>
                <a:tabLst/>
                <a:defRPr/>
              </a:pPr>
              <a:t>4</a:t>
            </a:fld>
            <a:endParaRPr kumimoji="0" lang="en-US" sz="3600" b="0" i="0" u="none" strike="noStrike" kern="0" cap="none" spc="0" normalizeH="0" baseline="0" noProof="0">
              <a:ln>
                <a:noFill/>
              </a:ln>
              <a:solidFill>
                <a:prstClr val="black"/>
              </a:solidFill>
              <a:effectLst/>
              <a:uLnTx/>
              <a:uFillTx/>
              <a:latin typeface="Calibri"/>
              <a:ea typeface="Helvetica Light"/>
              <a:cs typeface="Helvetica Light"/>
              <a:sym typeface="Helvetica Light"/>
            </a:endParaRPr>
          </a:p>
        </p:txBody>
      </p:sp>
    </p:spTree>
    <p:extLst>
      <p:ext uri="{BB962C8B-B14F-4D97-AF65-F5344CB8AC3E}">
        <p14:creationId xmlns:p14="http://schemas.microsoft.com/office/powerpoint/2010/main" val="16774014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5" name="Shape 1215"/>
          <p:cNvSpPr>
            <a:spLocks noGrp="1" noRot="1" noChangeAspect="1"/>
          </p:cNvSpPr>
          <p:nvPr>
            <p:ph type="sldImg"/>
          </p:nvPr>
        </p:nvSpPr>
        <p:spPr>
          <a:prstGeom prst="rect">
            <a:avLst/>
          </a:prstGeom>
        </p:spPr>
        <p:txBody>
          <a:bodyPr/>
          <a:lstStyle/>
          <a:p>
            <a:endParaRPr/>
          </a:p>
        </p:txBody>
      </p:sp>
      <p:sp>
        <p:nvSpPr>
          <p:cNvPr id="1216" name="Shape 1216"/>
          <p:cNvSpPr>
            <a:spLocks noGrp="1"/>
          </p:cNvSpPr>
          <p:nvPr>
            <p:ph type="body" sz="quarter" idx="1"/>
          </p:nvPr>
        </p:nvSpPr>
        <p:spPr>
          <a:prstGeom prst="rect">
            <a:avLst/>
          </a:prstGeom>
        </p:spPr>
        <p:txBody>
          <a:bodyPr/>
          <a:lstStyle/>
          <a:p>
            <a:r>
              <a:t>On the US west coast, Dungeness crab is king. But depending on latitude see spiny lobster occupy same central position. By revenue though, market squid follows up Dungeness crab. But some interesting differences. Dungeness crab is super central, and strongly connected to a host of diverse fisheries. Big boats, small boats, pelagics, benthics, inverts and fin fish. Market squid on the other hand are much more weakly connected. </a:t>
            </a:r>
          </a:p>
        </p:txBody>
      </p:sp>
    </p:spTree>
    <p:extLst>
      <p:ext uri="{BB962C8B-B14F-4D97-AF65-F5344CB8AC3E}">
        <p14:creationId xmlns:p14="http://schemas.microsoft.com/office/powerpoint/2010/main" val="5296200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Example of a risk assessment, also timely for 5 year</a:t>
            </a:r>
            <a:r>
              <a:rPr lang="en-US" baseline="0" dirty="0"/>
              <a:t> catch shares program review</a:t>
            </a:r>
            <a:endParaRPr lang="en-US" dirty="0"/>
          </a:p>
        </p:txBody>
      </p:sp>
      <p:sp>
        <p:nvSpPr>
          <p:cNvPr id="4" name="Slide Number Placeholder 3"/>
          <p:cNvSpPr>
            <a:spLocks noGrp="1"/>
          </p:cNvSpPr>
          <p:nvPr>
            <p:ph type="sldNum" sz="quarter" idx="10"/>
          </p:nvPr>
        </p:nvSpPr>
        <p:spPr/>
        <p:txBody>
          <a:bodyPr/>
          <a:lstStyle/>
          <a:p>
            <a:pPr marL="0" marR="0" lvl="0" indent="0" algn="r" defTabSz="457130" rtl="0" eaLnBrk="1" fontAlgn="auto" latinLnBrk="0" hangingPunct="1">
              <a:lnSpc>
                <a:spcPct val="100000"/>
              </a:lnSpc>
              <a:spcBef>
                <a:spcPts val="0"/>
              </a:spcBef>
              <a:spcAft>
                <a:spcPts val="0"/>
              </a:spcAft>
              <a:buClrTx/>
              <a:buSzTx/>
              <a:buFontTx/>
              <a:buNone/>
              <a:tabLst/>
              <a:defRPr/>
            </a:pPr>
            <a:fld id="{BB8DCC0E-7DBF-7C4A-B104-25FE08E3BB8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13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2423129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start with the basics: the points are called ‘nodes’ or ‘vertices’. Connections between them are ‘edges’. edges may have different ‘weights’ that in this case will represent how strongly the two nodes are connected to one another. </a:t>
            </a:r>
          </a:p>
          <a:p>
            <a:r>
              <a:rPr lang="en-US" dirty="0"/>
              <a:t>Edges = # vessels participating in both fisheries</a:t>
            </a:r>
          </a:p>
          <a:p>
            <a:endParaRPr lang="en-US" dirty="0"/>
          </a:p>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pPr marL="0" marR="0" lvl="0" indent="0" algn="ctr" defTabSz="584140" rtl="0" eaLnBrk="1" fontAlgn="auto" latinLnBrk="0" hangingPunct="0">
              <a:lnSpc>
                <a:spcPct val="100000"/>
              </a:lnSpc>
              <a:spcBef>
                <a:spcPts val="0"/>
              </a:spcBef>
              <a:spcAft>
                <a:spcPts val="0"/>
              </a:spcAft>
              <a:buClrTx/>
              <a:buSzTx/>
              <a:buFontTx/>
              <a:buNone/>
              <a:tabLst/>
              <a:defRPr/>
            </a:pPr>
            <a:fld id="{BB8DCC0E-7DBF-7C4A-B104-25FE08E3BB8F}" type="slidenum">
              <a:rPr kumimoji="0" lang="en-US" sz="3600" b="0" i="0" u="none" strike="noStrike" kern="0" cap="none" spc="0" normalizeH="0" baseline="0" noProof="0" smtClean="0">
                <a:ln>
                  <a:noFill/>
                </a:ln>
                <a:solidFill>
                  <a:prstClr val="black"/>
                </a:solidFill>
                <a:effectLst/>
                <a:uLnTx/>
                <a:uFillTx/>
                <a:latin typeface="Calibri"/>
                <a:ea typeface="Helvetica Light"/>
                <a:cs typeface="Helvetica Light"/>
                <a:sym typeface="Helvetica Light"/>
              </a:rPr>
              <a:pPr marL="0" marR="0" lvl="0" indent="0" algn="ctr" defTabSz="584140" rtl="0" eaLnBrk="1" fontAlgn="auto" latinLnBrk="0" hangingPunct="0">
                <a:lnSpc>
                  <a:spcPct val="100000"/>
                </a:lnSpc>
                <a:spcBef>
                  <a:spcPts val="0"/>
                </a:spcBef>
                <a:spcAft>
                  <a:spcPts val="0"/>
                </a:spcAft>
                <a:buClrTx/>
                <a:buSzTx/>
                <a:buFontTx/>
                <a:buNone/>
                <a:tabLst/>
                <a:defRPr/>
              </a:pPr>
              <a:t>7</a:t>
            </a:fld>
            <a:endParaRPr kumimoji="0" lang="en-US" sz="3600" b="0" i="0" u="none" strike="noStrike" kern="0" cap="none" spc="0" normalizeH="0" baseline="0" noProof="0">
              <a:ln>
                <a:noFill/>
              </a:ln>
              <a:solidFill>
                <a:prstClr val="black"/>
              </a:solidFill>
              <a:effectLst/>
              <a:uLnTx/>
              <a:uFillTx/>
              <a:latin typeface="Calibri"/>
              <a:ea typeface="Helvetica Light"/>
              <a:cs typeface="Helvetica Light"/>
              <a:sym typeface="Helvetica Light"/>
            </a:endParaRPr>
          </a:p>
        </p:txBody>
      </p:sp>
    </p:spTree>
    <p:extLst>
      <p:ext uri="{BB962C8B-B14F-4D97-AF65-F5344CB8AC3E}">
        <p14:creationId xmlns:p14="http://schemas.microsoft.com/office/powerpoint/2010/main" val="1610577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4" name="Shape 1424"/>
          <p:cNvSpPr>
            <a:spLocks noGrp="1" noRot="1" noChangeAspect="1"/>
          </p:cNvSpPr>
          <p:nvPr>
            <p:ph type="sldImg"/>
          </p:nvPr>
        </p:nvSpPr>
        <p:spPr>
          <a:prstGeom prst="rect">
            <a:avLst/>
          </a:prstGeom>
        </p:spPr>
        <p:txBody>
          <a:bodyPr/>
          <a:lstStyle/>
          <a:p>
            <a:endParaRPr/>
          </a:p>
        </p:txBody>
      </p:sp>
      <p:sp>
        <p:nvSpPr>
          <p:cNvPr id="1425" name="Shape 1425"/>
          <p:cNvSpPr>
            <a:spLocks noGrp="1"/>
          </p:cNvSpPr>
          <p:nvPr>
            <p:ph type="body" sz="quarter" idx="1"/>
          </p:nvPr>
        </p:nvSpPr>
        <p:spPr>
          <a:prstGeom prst="rect">
            <a:avLst/>
          </a:prstGeom>
        </p:spPr>
        <p:txBody>
          <a:bodyPr/>
          <a:lstStyle/>
          <a:p>
            <a:r>
              <a:t>Compare landings by vessel before and after catch shares. </a:t>
            </a:r>
          </a:p>
        </p:txBody>
      </p:sp>
    </p:spTree>
    <p:extLst>
      <p:ext uri="{BB962C8B-B14F-4D97-AF65-F5344CB8AC3E}">
        <p14:creationId xmlns:p14="http://schemas.microsoft.com/office/powerpoint/2010/main" val="11182584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5" name="Shape 1315"/>
          <p:cNvSpPr>
            <a:spLocks noGrp="1" noRot="1" noChangeAspect="1"/>
          </p:cNvSpPr>
          <p:nvPr>
            <p:ph type="sldImg"/>
          </p:nvPr>
        </p:nvSpPr>
        <p:spPr>
          <a:prstGeom prst="rect">
            <a:avLst/>
          </a:prstGeom>
        </p:spPr>
        <p:txBody>
          <a:bodyPr/>
          <a:lstStyle/>
          <a:p>
            <a:endParaRPr/>
          </a:p>
        </p:txBody>
      </p:sp>
      <p:sp>
        <p:nvSpPr>
          <p:cNvPr id="1316" name="Shape 1316"/>
          <p:cNvSpPr>
            <a:spLocks noGrp="1"/>
          </p:cNvSpPr>
          <p:nvPr>
            <p:ph type="body" sz="quarter" idx="1"/>
          </p:nvPr>
        </p:nvSpPr>
        <p:spPr>
          <a:prstGeom prst="rect">
            <a:avLst/>
          </a:prstGeom>
        </p:spPr>
        <p:txBody>
          <a:bodyPr/>
          <a:lstStyle/>
          <a:p>
            <a:r>
              <a:t>Another relevant observation here is that these fisheries are managed at different jurisdictional levels. Crab is state, groundfish is federal. Yet people commonly integrate both into a yearly strategy. </a:t>
            </a:r>
          </a:p>
          <a:p>
            <a:endParaRPr/>
          </a:p>
          <a:p>
            <a:r>
              <a:t>Here are some of the same networks but this time with nodes colored by jurisdiction. </a:t>
            </a:r>
          </a:p>
        </p:txBody>
      </p:sp>
    </p:spTree>
    <p:extLst>
      <p:ext uri="{BB962C8B-B14F-4D97-AF65-F5344CB8AC3E}">
        <p14:creationId xmlns:p14="http://schemas.microsoft.com/office/powerpoint/2010/main" val="10677967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
        <p:cNvGrpSpPr/>
        <p:nvPr/>
      </p:nvGrpSpPr>
      <p:grpSpPr>
        <a:xfrm>
          <a:off x="0" y="0"/>
          <a:ext cx="0" cy="0"/>
          <a:chOff x="0" y="0"/>
          <a:chExt cx="0" cy="0"/>
        </a:xfrm>
      </p:grpSpPr>
      <p:sp>
        <p:nvSpPr>
          <p:cNvPr id="11" name="Shape 11"/>
          <p:cNvSpPr>
            <a:spLocks noGrp="1"/>
          </p:cNvSpPr>
          <p:nvPr>
            <p:ph type="title"/>
          </p:nvPr>
        </p:nvSpPr>
        <p:spPr>
          <a:xfrm>
            <a:off x="1190634" y="1151931"/>
            <a:ext cx="9810751" cy="2321719"/>
          </a:xfrm>
          <a:prstGeom prst="rect">
            <a:avLst/>
          </a:prstGeom>
        </p:spPr>
        <p:txBody>
          <a:bodyPr anchor="b"/>
          <a:lstStyle/>
          <a:p>
            <a:r>
              <a:t>Title Text</a:t>
            </a:r>
          </a:p>
        </p:txBody>
      </p:sp>
      <p:sp>
        <p:nvSpPr>
          <p:cNvPr id="12" name="Shape 12"/>
          <p:cNvSpPr>
            <a:spLocks noGrp="1"/>
          </p:cNvSpPr>
          <p:nvPr>
            <p:ph type="body" sz="quarter" idx="1"/>
          </p:nvPr>
        </p:nvSpPr>
        <p:spPr>
          <a:xfrm>
            <a:off x="1190634" y="3536156"/>
            <a:ext cx="9810751" cy="794742"/>
          </a:xfrm>
          <a:prstGeom prst="rect">
            <a:avLst/>
          </a:prstGeom>
        </p:spPr>
        <p:txBody>
          <a:bodyPr anchor="t"/>
          <a:lstStyle>
            <a:lvl1pPr marL="0" indent="0" algn="ctr">
              <a:spcBef>
                <a:spcPts val="0"/>
              </a:spcBef>
              <a:buSzTx/>
              <a:buNone/>
              <a:defRPr sz="2180"/>
            </a:lvl1pPr>
            <a:lvl2pPr marL="0" indent="160679" algn="ctr">
              <a:spcBef>
                <a:spcPts val="0"/>
              </a:spcBef>
              <a:buSzTx/>
              <a:buNone/>
              <a:defRPr sz="2180"/>
            </a:lvl2pPr>
            <a:lvl3pPr marL="0" indent="321357" algn="ctr">
              <a:spcBef>
                <a:spcPts val="0"/>
              </a:spcBef>
              <a:buSzTx/>
              <a:buNone/>
              <a:defRPr sz="2180"/>
            </a:lvl3pPr>
            <a:lvl4pPr marL="0" indent="482038" algn="ctr">
              <a:spcBef>
                <a:spcPts val="0"/>
              </a:spcBef>
              <a:buSzTx/>
              <a:buNone/>
              <a:defRPr sz="2180"/>
            </a:lvl4pPr>
            <a:lvl5pPr marL="0" indent="642717" algn="ctr">
              <a:spcBef>
                <a:spcPts val="0"/>
              </a:spcBef>
              <a:buSzTx/>
              <a:buNone/>
              <a:defRPr sz="2180"/>
            </a:lvl5pPr>
          </a:lstStyle>
          <a:p>
            <a:r>
              <a:t>Body Level One</a:t>
            </a:r>
          </a:p>
          <a:p>
            <a:pPr lvl="1"/>
            <a:r>
              <a:t>Body Level Two</a:t>
            </a:r>
          </a:p>
          <a:p>
            <a:pPr lvl="2"/>
            <a:r>
              <a:t>Body Level Three</a:t>
            </a:r>
          </a:p>
          <a:p>
            <a:pPr lvl="3"/>
            <a:r>
              <a:t>Body Level Four</a:t>
            </a:r>
          </a:p>
          <a:p>
            <a:pPr lvl="4"/>
            <a:r>
              <a:t>Body Level Five</a:t>
            </a:r>
          </a:p>
        </p:txBody>
      </p:sp>
      <p:sp>
        <p:nvSpPr>
          <p:cNvPr id="13" name="Shape 13"/>
          <p:cNvSpPr>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475248817"/>
      </p:ext>
    </p:extLst>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02" name="Shape 102"/>
          <p:cNvSpPr>
            <a:spLocks noGrp="1"/>
          </p:cNvSpPr>
          <p:nvPr>
            <p:ph type="pic" idx="13"/>
          </p:nvPr>
        </p:nvSpPr>
        <p:spPr>
          <a:xfrm>
            <a:off x="0" y="0"/>
            <a:ext cx="12192000" cy="6858000"/>
          </a:xfrm>
          <a:prstGeom prst="rect">
            <a:avLst/>
          </a:prstGeom>
        </p:spPr>
        <p:txBody>
          <a:bodyPr lIns="91410" tIns="45705" rIns="91410" bIns="45705" anchor="t">
            <a:noAutofit/>
          </a:bodyPr>
          <a:lstStyle/>
          <a:p>
            <a:endParaRPr/>
          </a:p>
        </p:txBody>
      </p:sp>
      <p:sp>
        <p:nvSpPr>
          <p:cNvPr id="103" name="Shape 103"/>
          <p:cNvSpPr>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1387018992"/>
      </p:ext>
    </p:extLst>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10" name="Shape 110"/>
          <p:cNvSpPr>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2641764885"/>
      </p:ext>
    </p:extLst>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 No pho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4269317" y="2707469"/>
            <a:ext cx="7313083" cy="1224439"/>
          </a:xfrm>
        </p:spPr>
        <p:txBody>
          <a:bodyPr/>
          <a:lstStyle/>
          <a:p>
            <a:pPr lvl="0"/>
            <a:r>
              <a:rPr lang="en-US" dirty="0"/>
              <a:t>Click to edit Master text styles</a:t>
            </a:r>
          </a:p>
        </p:txBody>
      </p:sp>
      <p:sp>
        <p:nvSpPr>
          <p:cNvPr id="6" name="Text Placeholder 5"/>
          <p:cNvSpPr>
            <a:spLocks noGrp="1"/>
          </p:cNvSpPr>
          <p:nvPr>
            <p:ph type="body" sz="quarter" idx="11" hasCustomPrompt="1"/>
          </p:nvPr>
        </p:nvSpPr>
        <p:spPr>
          <a:xfrm>
            <a:off x="618069" y="3118599"/>
            <a:ext cx="1725084" cy="752475"/>
          </a:xfrm>
        </p:spPr>
        <p:txBody>
          <a:bodyPr lIns="0" tIns="0" rIns="0" bIns="0">
            <a:normAutofit/>
          </a:bodyPr>
          <a:lstStyle>
            <a:lvl1pPr algn="l">
              <a:defRPr sz="1828" b="1">
                <a:solidFill>
                  <a:schemeClr val="accent1"/>
                </a:solidFill>
              </a:defRPr>
            </a:lvl1pPr>
          </a:lstStyle>
          <a:p>
            <a:pPr lvl="0"/>
            <a:r>
              <a:rPr lang="en-US" dirty="0"/>
              <a:t>Regional Unit</a:t>
            </a:r>
          </a:p>
        </p:txBody>
      </p:sp>
      <p:sp>
        <p:nvSpPr>
          <p:cNvPr id="8" name="Text Placeholder 7"/>
          <p:cNvSpPr>
            <a:spLocks noGrp="1"/>
          </p:cNvSpPr>
          <p:nvPr>
            <p:ph type="body" sz="quarter" idx="12" hasCustomPrompt="1"/>
          </p:nvPr>
        </p:nvSpPr>
        <p:spPr>
          <a:xfrm>
            <a:off x="4269317" y="4282304"/>
            <a:ext cx="7313083" cy="577850"/>
          </a:xfrm>
        </p:spPr>
        <p:txBody>
          <a:bodyPr>
            <a:normAutofit/>
          </a:bodyPr>
          <a:lstStyle>
            <a:lvl1pPr>
              <a:defRPr sz="1828"/>
            </a:lvl1pPr>
          </a:lstStyle>
          <a:p>
            <a:pPr lvl="0"/>
            <a:r>
              <a:rPr lang="en-US" dirty="0"/>
              <a:t>July 19, 2012</a:t>
            </a:r>
          </a:p>
        </p:txBody>
      </p:sp>
    </p:spTree>
    <p:extLst>
      <p:ext uri="{BB962C8B-B14F-4D97-AF65-F5344CB8AC3E}">
        <p14:creationId xmlns:p14="http://schemas.microsoft.com/office/powerpoint/2010/main" val="157065843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 Boats">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4269317" y="2707469"/>
            <a:ext cx="7313083" cy="1224439"/>
          </a:xfrm>
        </p:spPr>
        <p:txBody>
          <a:bodyPr/>
          <a:lstStyle/>
          <a:p>
            <a:pPr lvl="0"/>
            <a:r>
              <a:rPr lang="en-US" dirty="0"/>
              <a:t>Click to edit Master text styles</a:t>
            </a:r>
          </a:p>
        </p:txBody>
      </p:sp>
      <p:sp>
        <p:nvSpPr>
          <p:cNvPr id="6" name="Text Placeholder 5"/>
          <p:cNvSpPr>
            <a:spLocks noGrp="1"/>
          </p:cNvSpPr>
          <p:nvPr>
            <p:ph type="body" sz="quarter" idx="11" hasCustomPrompt="1"/>
          </p:nvPr>
        </p:nvSpPr>
        <p:spPr>
          <a:xfrm>
            <a:off x="618069" y="3118599"/>
            <a:ext cx="1725084" cy="752475"/>
          </a:xfrm>
        </p:spPr>
        <p:txBody>
          <a:bodyPr lIns="0" tIns="0" rIns="0" bIns="0">
            <a:normAutofit/>
          </a:bodyPr>
          <a:lstStyle>
            <a:lvl1pPr algn="l">
              <a:defRPr sz="1828" b="1">
                <a:solidFill>
                  <a:schemeClr val="accent1"/>
                </a:solidFill>
              </a:defRPr>
            </a:lvl1pPr>
          </a:lstStyle>
          <a:p>
            <a:pPr lvl="0"/>
            <a:r>
              <a:rPr lang="en-US" dirty="0"/>
              <a:t>Regional Unit</a:t>
            </a:r>
          </a:p>
        </p:txBody>
      </p:sp>
      <p:sp>
        <p:nvSpPr>
          <p:cNvPr id="8" name="Text Placeholder 7"/>
          <p:cNvSpPr>
            <a:spLocks noGrp="1"/>
          </p:cNvSpPr>
          <p:nvPr>
            <p:ph type="body" sz="quarter" idx="12" hasCustomPrompt="1"/>
          </p:nvPr>
        </p:nvSpPr>
        <p:spPr>
          <a:xfrm>
            <a:off x="4269317" y="4282304"/>
            <a:ext cx="7313083" cy="577850"/>
          </a:xfrm>
        </p:spPr>
        <p:txBody>
          <a:bodyPr>
            <a:normAutofit/>
          </a:bodyPr>
          <a:lstStyle>
            <a:lvl1pPr>
              <a:defRPr sz="1828"/>
            </a:lvl1pPr>
          </a:lstStyle>
          <a:p>
            <a:pPr lvl="0"/>
            <a:r>
              <a:rPr lang="en-US" dirty="0"/>
              <a:t>July 19, 2012</a:t>
            </a:r>
          </a:p>
        </p:txBody>
      </p:sp>
    </p:spTree>
    <p:extLst>
      <p:ext uri="{BB962C8B-B14F-4D97-AF65-F5344CB8AC3E}">
        <p14:creationId xmlns:p14="http://schemas.microsoft.com/office/powerpoint/2010/main" val="336053565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 Turtle">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4269317" y="2707469"/>
            <a:ext cx="7313083" cy="1224439"/>
          </a:xfrm>
        </p:spPr>
        <p:txBody>
          <a:bodyPr/>
          <a:lstStyle/>
          <a:p>
            <a:pPr lvl="0"/>
            <a:r>
              <a:rPr lang="en-US" dirty="0"/>
              <a:t>Click to edit Master text styles</a:t>
            </a:r>
          </a:p>
        </p:txBody>
      </p:sp>
      <p:sp>
        <p:nvSpPr>
          <p:cNvPr id="6" name="Text Placeholder 5"/>
          <p:cNvSpPr>
            <a:spLocks noGrp="1"/>
          </p:cNvSpPr>
          <p:nvPr>
            <p:ph type="body" sz="quarter" idx="11" hasCustomPrompt="1"/>
          </p:nvPr>
        </p:nvSpPr>
        <p:spPr>
          <a:xfrm>
            <a:off x="618069" y="3118599"/>
            <a:ext cx="1725084" cy="752475"/>
          </a:xfrm>
        </p:spPr>
        <p:txBody>
          <a:bodyPr lIns="0" tIns="0" rIns="0" bIns="0">
            <a:normAutofit/>
          </a:bodyPr>
          <a:lstStyle>
            <a:lvl1pPr algn="l">
              <a:defRPr sz="1828" b="1">
                <a:solidFill>
                  <a:schemeClr val="accent1"/>
                </a:solidFill>
              </a:defRPr>
            </a:lvl1pPr>
          </a:lstStyle>
          <a:p>
            <a:pPr lvl="0"/>
            <a:r>
              <a:rPr lang="en-US" dirty="0"/>
              <a:t>Regional Unit</a:t>
            </a:r>
          </a:p>
        </p:txBody>
      </p:sp>
      <p:sp>
        <p:nvSpPr>
          <p:cNvPr id="8" name="Text Placeholder 7"/>
          <p:cNvSpPr>
            <a:spLocks noGrp="1"/>
          </p:cNvSpPr>
          <p:nvPr>
            <p:ph type="body" sz="quarter" idx="12" hasCustomPrompt="1"/>
          </p:nvPr>
        </p:nvSpPr>
        <p:spPr>
          <a:xfrm>
            <a:off x="4269317" y="4282304"/>
            <a:ext cx="7313083" cy="577850"/>
          </a:xfrm>
        </p:spPr>
        <p:txBody>
          <a:bodyPr>
            <a:normAutofit/>
          </a:bodyPr>
          <a:lstStyle>
            <a:lvl1pPr>
              <a:defRPr sz="1828"/>
            </a:lvl1pPr>
          </a:lstStyle>
          <a:p>
            <a:pPr lvl="0"/>
            <a:r>
              <a:rPr lang="en-US" dirty="0"/>
              <a:t>July 19, 2012</a:t>
            </a:r>
          </a:p>
        </p:txBody>
      </p:sp>
    </p:spTree>
    <p:extLst>
      <p:ext uri="{BB962C8B-B14F-4D97-AF65-F5344CB8AC3E}">
        <p14:creationId xmlns:p14="http://schemas.microsoft.com/office/powerpoint/2010/main" val="249037729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 Seafood">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4269317" y="2707469"/>
            <a:ext cx="7313083" cy="1224439"/>
          </a:xfrm>
        </p:spPr>
        <p:txBody>
          <a:bodyPr/>
          <a:lstStyle/>
          <a:p>
            <a:pPr lvl="0"/>
            <a:r>
              <a:rPr lang="en-US" dirty="0"/>
              <a:t>Click to edit Master text styles</a:t>
            </a:r>
          </a:p>
        </p:txBody>
      </p:sp>
      <p:sp>
        <p:nvSpPr>
          <p:cNvPr id="6" name="Text Placeholder 5"/>
          <p:cNvSpPr>
            <a:spLocks noGrp="1"/>
          </p:cNvSpPr>
          <p:nvPr>
            <p:ph type="body" sz="quarter" idx="11" hasCustomPrompt="1"/>
          </p:nvPr>
        </p:nvSpPr>
        <p:spPr>
          <a:xfrm>
            <a:off x="618069" y="3118599"/>
            <a:ext cx="1725084" cy="752475"/>
          </a:xfrm>
        </p:spPr>
        <p:txBody>
          <a:bodyPr lIns="0" tIns="0" rIns="0" bIns="0">
            <a:normAutofit/>
          </a:bodyPr>
          <a:lstStyle>
            <a:lvl1pPr algn="l">
              <a:defRPr sz="1828" b="1">
                <a:solidFill>
                  <a:schemeClr val="accent1"/>
                </a:solidFill>
              </a:defRPr>
            </a:lvl1pPr>
          </a:lstStyle>
          <a:p>
            <a:pPr lvl="0"/>
            <a:r>
              <a:rPr lang="en-US" dirty="0"/>
              <a:t>Regional Unit</a:t>
            </a:r>
          </a:p>
        </p:txBody>
      </p:sp>
      <p:sp>
        <p:nvSpPr>
          <p:cNvPr id="8" name="Text Placeholder 7"/>
          <p:cNvSpPr>
            <a:spLocks noGrp="1"/>
          </p:cNvSpPr>
          <p:nvPr>
            <p:ph type="body" sz="quarter" idx="12" hasCustomPrompt="1"/>
          </p:nvPr>
        </p:nvSpPr>
        <p:spPr>
          <a:xfrm>
            <a:off x="4269317" y="4282304"/>
            <a:ext cx="7313083" cy="577850"/>
          </a:xfrm>
        </p:spPr>
        <p:txBody>
          <a:bodyPr>
            <a:normAutofit/>
          </a:bodyPr>
          <a:lstStyle>
            <a:lvl1pPr>
              <a:defRPr sz="1828"/>
            </a:lvl1pPr>
          </a:lstStyle>
          <a:p>
            <a:pPr lvl="0"/>
            <a:r>
              <a:rPr lang="en-US" dirty="0"/>
              <a:t>July 19, 2012</a:t>
            </a:r>
          </a:p>
        </p:txBody>
      </p:sp>
    </p:spTree>
    <p:extLst>
      <p:ext uri="{BB962C8B-B14F-4D97-AF65-F5344CB8AC3E}">
        <p14:creationId xmlns:p14="http://schemas.microsoft.com/office/powerpoint/2010/main" val="43390343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 Fish">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4269317" y="2707469"/>
            <a:ext cx="7313083" cy="1224439"/>
          </a:xfrm>
        </p:spPr>
        <p:txBody>
          <a:bodyPr/>
          <a:lstStyle/>
          <a:p>
            <a:pPr lvl="0"/>
            <a:r>
              <a:rPr lang="en-US" dirty="0"/>
              <a:t>Click to edit Master text styles</a:t>
            </a:r>
          </a:p>
        </p:txBody>
      </p:sp>
      <p:sp>
        <p:nvSpPr>
          <p:cNvPr id="6" name="Text Placeholder 5"/>
          <p:cNvSpPr>
            <a:spLocks noGrp="1"/>
          </p:cNvSpPr>
          <p:nvPr>
            <p:ph type="body" sz="quarter" idx="11" hasCustomPrompt="1"/>
          </p:nvPr>
        </p:nvSpPr>
        <p:spPr>
          <a:xfrm>
            <a:off x="618069" y="3118599"/>
            <a:ext cx="1725084" cy="752475"/>
          </a:xfrm>
        </p:spPr>
        <p:txBody>
          <a:bodyPr lIns="0" tIns="0" rIns="0" bIns="0">
            <a:normAutofit/>
          </a:bodyPr>
          <a:lstStyle>
            <a:lvl1pPr algn="l">
              <a:defRPr sz="1828" b="1">
                <a:solidFill>
                  <a:schemeClr val="accent1"/>
                </a:solidFill>
              </a:defRPr>
            </a:lvl1pPr>
          </a:lstStyle>
          <a:p>
            <a:pPr lvl="0"/>
            <a:r>
              <a:rPr lang="en-US" dirty="0"/>
              <a:t>Regional Unit</a:t>
            </a:r>
          </a:p>
        </p:txBody>
      </p:sp>
      <p:sp>
        <p:nvSpPr>
          <p:cNvPr id="8" name="Text Placeholder 7"/>
          <p:cNvSpPr>
            <a:spLocks noGrp="1"/>
          </p:cNvSpPr>
          <p:nvPr>
            <p:ph type="body" sz="quarter" idx="12" hasCustomPrompt="1"/>
          </p:nvPr>
        </p:nvSpPr>
        <p:spPr>
          <a:xfrm>
            <a:off x="4269317" y="4282304"/>
            <a:ext cx="7313083" cy="577850"/>
          </a:xfrm>
        </p:spPr>
        <p:txBody>
          <a:bodyPr>
            <a:normAutofit/>
          </a:bodyPr>
          <a:lstStyle>
            <a:lvl1pPr>
              <a:defRPr sz="1828"/>
            </a:lvl1pPr>
          </a:lstStyle>
          <a:p>
            <a:pPr lvl="0"/>
            <a:r>
              <a:rPr lang="en-US" dirty="0"/>
              <a:t>July 19, 2012</a:t>
            </a:r>
          </a:p>
        </p:txBody>
      </p:sp>
    </p:spTree>
    <p:extLst>
      <p:ext uri="{BB962C8B-B14F-4D97-AF65-F5344CB8AC3E}">
        <p14:creationId xmlns:p14="http://schemas.microsoft.com/office/powerpoint/2010/main" val="301410114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 Dark">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FFFFFF"/>
                </a:solidFill>
              </a:defRPr>
            </a:lvl1pPr>
          </a:lstStyle>
          <a:p>
            <a:r>
              <a:rPr lang="en-US" dirty="0"/>
              <a:t>Click to edit Master title style</a:t>
            </a:r>
          </a:p>
        </p:txBody>
      </p:sp>
      <p:sp>
        <p:nvSpPr>
          <p:cNvPr id="4" name="Text Placeholder 3"/>
          <p:cNvSpPr>
            <a:spLocks noGrp="1"/>
          </p:cNvSpPr>
          <p:nvPr>
            <p:ph type="body" sz="quarter" idx="10"/>
          </p:nvPr>
        </p:nvSpPr>
        <p:spPr>
          <a:xfrm>
            <a:off x="4269317" y="2707469"/>
            <a:ext cx="7313083" cy="1224439"/>
          </a:xfrm>
        </p:spPr>
        <p:txBody>
          <a:bodyPr/>
          <a:lstStyle>
            <a:lvl1pPr>
              <a:defRPr>
                <a:solidFill>
                  <a:srgbClr val="FFFFFF"/>
                </a:solidFill>
              </a:defRPr>
            </a:lvl1pPr>
          </a:lstStyle>
          <a:p>
            <a:pPr lvl="0"/>
            <a:r>
              <a:rPr lang="en-US" dirty="0"/>
              <a:t>Click to edit Master text styles</a:t>
            </a:r>
          </a:p>
        </p:txBody>
      </p:sp>
      <p:sp>
        <p:nvSpPr>
          <p:cNvPr id="6" name="Text Placeholder 5"/>
          <p:cNvSpPr>
            <a:spLocks noGrp="1"/>
          </p:cNvSpPr>
          <p:nvPr>
            <p:ph type="body" sz="quarter" idx="11" hasCustomPrompt="1"/>
          </p:nvPr>
        </p:nvSpPr>
        <p:spPr>
          <a:xfrm>
            <a:off x="618069" y="3118599"/>
            <a:ext cx="1725084" cy="752475"/>
          </a:xfrm>
        </p:spPr>
        <p:txBody>
          <a:bodyPr lIns="0" tIns="0" rIns="0" bIns="0">
            <a:normAutofit/>
          </a:bodyPr>
          <a:lstStyle>
            <a:lvl1pPr algn="l">
              <a:defRPr sz="1828" b="1">
                <a:solidFill>
                  <a:schemeClr val="bg1"/>
                </a:solidFill>
              </a:defRPr>
            </a:lvl1pPr>
          </a:lstStyle>
          <a:p>
            <a:pPr lvl="0"/>
            <a:r>
              <a:rPr lang="en-US" dirty="0"/>
              <a:t>Regional Unit</a:t>
            </a:r>
          </a:p>
        </p:txBody>
      </p:sp>
      <p:sp>
        <p:nvSpPr>
          <p:cNvPr id="8" name="Text Placeholder 7"/>
          <p:cNvSpPr>
            <a:spLocks noGrp="1"/>
          </p:cNvSpPr>
          <p:nvPr>
            <p:ph type="body" sz="quarter" idx="12" hasCustomPrompt="1"/>
          </p:nvPr>
        </p:nvSpPr>
        <p:spPr>
          <a:xfrm>
            <a:off x="4269317" y="4282304"/>
            <a:ext cx="7313083" cy="577850"/>
          </a:xfrm>
        </p:spPr>
        <p:txBody>
          <a:bodyPr>
            <a:normAutofit/>
          </a:bodyPr>
          <a:lstStyle>
            <a:lvl1pPr>
              <a:defRPr sz="1828">
                <a:solidFill>
                  <a:srgbClr val="FFFFFF"/>
                </a:solidFill>
              </a:defRPr>
            </a:lvl1pPr>
          </a:lstStyle>
          <a:p>
            <a:pPr lvl="0"/>
            <a:r>
              <a:rPr lang="en-US" dirty="0"/>
              <a:t>July 19, 2012</a:t>
            </a:r>
          </a:p>
        </p:txBody>
      </p:sp>
      <p:sp>
        <p:nvSpPr>
          <p:cNvPr id="7" name="Freeform 6"/>
          <p:cNvSpPr/>
          <p:nvPr userDrawn="1"/>
        </p:nvSpPr>
        <p:spPr>
          <a:xfrm>
            <a:off x="-12243" y="4417171"/>
            <a:ext cx="12227564" cy="2457785"/>
          </a:xfrm>
          <a:custGeom>
            <a:avLst/>
            <a:gdLst>
              <a:gd name="connsiteX0" fmla="*/ 0 w 10289745"/>
              <a:gd name="connsiteY0" fmla="*/ 2348314 h 2694297"/>
              <a:gd name="connsiteX1" fmla="*/ 9145997 w 10289745"/>
              <a:gd name="connsiteY1" fmla="*/ 81 h 2694297"/>
              <a:gd name="connsiteX2" fmla="*/ 9145997 w 10289745"/>
              <a:gd name="connsiteY2" fmla="*/ 2436173 h 2694297"/>
              <a:gd name="connsiteX3" fmla="*/ 0 w 10289745"/>
              <a:gd name="connsiteY3" fmla="*/ 2348314 h 2694297"/>
              <a:gd name="connsiteX0" fmla="*/ 0 w 10289745"/>
              <a:gd name="connsiteY0" fmla="*/ 2348233 h 2694216"/>
              <a:gd name="connsiteX1" fmla="*/ 9145997 w 10289745"/>
              <a:gd name="connsiteY1" fmla="*/ 0 h 2694216"/>
              <a:gd name="connsiteX2" fmla="*/ 9145997 w 10289745"/>
              <a:gd name="connsiteY2" fmla="*/ 2436092 h 2694216"/>
              <a:gd name="connsiteX3" fmla="*/ 0 w 10289745"/>
              <a:gd name="connsiteY3" fmla="*/ 2348233 h 2694216"/>
              <a:gd name="connsiteX0" fmla="*/ 0 w 10289745"/>
              <a:gd name="connsiteY0" fmla="*/ 2348233 h 2694216"/>
              <a:gd name="connsiteX1" fmla="*/ 9145997 w 10289745"/>
              <a:gd name="connsiteY1" fmla="*/ 0 h 2694216"/>
              <a:gd name="connsiteX2" fmla="*/ 9145997 w 10289745"/>
              <a:gd name="connsiteY2" fmla="*/ 2436092 h 2694216"/>
              <a:gd name="connsiteX3" fmla="*/ 0 w 10289745"/>
              <a:gd name="connsiteY3" fmla="*/ 2348233 h 2694216"/>
              <a:gd name="connsiteX0" fmla="*/ 2 w 10271923"/>
              <a:gd name="connsiteY0" fmla="*/ 1961048 h 2259210"/>
              <a:gd name="connsiteX1" fmla="*/ 9115022 w 10271923"/>
              <a:gd name="connsiteY1" fmla="*/ 0 h 2259210"/>
              <a:gd name="connsiteX2" fmla="*/ 9145999 w 10271923"/>
              <a:gd name="connsiteY2" fmla="*/ 2048907 h 2259210"/>
              <a:gd name="connsiteX3" fmla="*/ 2 w 10271923"/>
              <a:gd name="connsiteY3" fmla="*/ 1961048 h 2259210"/>
              <a:gd name="connsiteX0" fmla="*/ 2 w 10302372"/>
              <a:gd name="connsiteY0" fmla="*/ 2355976 h 2702917"/>
              <a:gd name="connsiteX1" fmla="*/ 9169232 w 10302372"/>
              <a:gd name="connsiteY1" fmla="*/ 0 h 2702917"/>
              <a:gd name="connsiteX2" fmla="*/ 9145999 w 10302372"/>
              <a:gd name="connsiteY2" fmla="*/ 2443835 h 2702917"/>
              <a:gd name="connsiteX3" fmla="*/ 2 w 10302372"/>
              <a:gd name="connsiteY3" fmla="*/ 2355976 h 2702917"/>
              <a:gd name="connsiteX0" fmla="*/ 2 w 10302372"/>
              <a:gd name="connsiteY0" fmla="*/ 2355976 h 2702917"/>
              <a:gd name="connsiteX1" fmla="*/ 9169232 w 10302372"/>
              <a:gd name="connsiteY1" fmla="*/ 0 h 2702917"/>
              <a:gd name="connsiteX2" fmla="*/ 9145999 w 10302372"/>
              <a:gd name="connsiteY2" fmla="*/ 2443835 h 2702917"/>
              <a:gd name="connsiteX3" fmla="*/ 2 w 10302372"/>
              <a:gd name="connsiteY3" fmla="*/ 2355976 h 2702917"/>
              <a:gd name="connsiteX0" fmla="*/ 2 w 10302372"/>
              <a:gd name="connsiteY0" fmla="*/ 2355976 h 2702917"/>
              <a:gd name="connsiteX1" fmla="*/ 9169232 w 10302372"/>
              <a:gd name="connsiteY1" fmla="*/ 0 h 2702917"/>
              <a:gd name="connsiteX2" fmla="*/ 9145999 w 10302372"/>
              <a:gd name="connsiteY2" fmla="*/ 2443835 h 2702917"/>
              <a:gd name="connsiteX3" fmla="*/ 2 w 10302372"/>
              <a:gd name="connsiteY3" fmla="*/ 2355976 h 2702917"/>
              <a:gd name="connsiteX0" fmla="*/ 1 w 10359948"/>
              <a:gd name="connsiteY0" fmla="*/ 2534080 h 2803153"/>
              <a:gd name="connsiteX1" fmla="*/ 9223441 w 10359948"/>
              <a:gd name="connsiteY1" fmla="*/ 0 h 2803153"/>
              <a:gd name="connsiteX2" fmla="*/ 9200208 w 10359948"/>
              <a:gd name="connsiteY2" fmla="*/ 2443835 h 2803153"/>
              <a:gd name="connsiteX3" fmla="*/ 1 w 10359948"/>
              <a:gd name="connsiteY3" fmla="*/ 2534080 h 2803153"/>
              <a:gd name="connsiteX0" fmla="*/ 2 w 10302373"/>
              <a:gd name="connsiteY0" fmla="*/ 2371463 h 2710654"/>
              <a:gd name="connsiteX1" fmla="*/ 9169233 w 10302373"/>
              <a:gd name="connsiteY1" fmla="*/ 0 h 2710654"/>
              <a:gd name="connsiteX2" fmla="*/ 9146000 w 10302373"/>
              <a:gd name="connsiteY2" fmla="*/ 2443835 h 2710654"/>
              <a:gd name="connsiteX3" fmla="*/ 2 w 10302373"/>
              <a:gd name="connsiteY3" fmla="*/ 2371463 h 2710654"/>
              <a:gd name="connsiteX0" fmla="*/ 22101 w 10324472"/>
              <a:gd name="connsiteY0" fmla="*/ 2371463 h 2601940"/>
              <a:gd name="connsiteX1" fmla="*/ 9191332 w 10324472"/>
              <a:gd name="connsiteY1" fmla="*/ 0 h 2601940"/>
              <a:gd name="connsiteX2" fmla="*/ 9168099 w 10324472"/>
              <a:gd name="connsiteY2" fmla="*/ 2443835 h 2601940"/>
              <a:gd name="connsiteX3" fmla="*/ 22101 w 10324472"/>
              <a:gd name="connsiteY3" fmla="*/ 2371463 h 2601940"/>
              <a:gd name="connsiteX0" fmla="*/ 454248 w 10756619"/>
              <a:gd name="connsiteY0" fmla="*/ 2371463 h 2635640"/>
              <a:gd name="connsiteX1" fmla="*/ 9623479 w 10756619"/>
              <a:gd name="connsiteY1" fmla="*/ 0 h 2635640"/>
              <a:gd name="connsiteX2" fmla="*/ 9600246 w 10756619"/>
              <a:gd name="connsiteY2" fmla="*/ 2443835 h 2635640"/>
              <a:gd name="connsiteX3" fmla="*/ 2243166 w 10756619"/>
              <a:gd name="connsiteY3" fmla="*/ 2466974 h 2635640"/>
              <a:gd name="connsiteX4" fmla="*/ 454248 w 10756619"/>
              <a:gd name="connsiteY4" fmla="*/ 2371463 h 2635640"/>
              <a:gd name="connsiteX0" fmla="*/ 1153431 w 11456764"/>
              <a:gd name="connsiteY0" fmla="*/ 2371463 h 2641277"/>
              <a:gd name="connsiteX1" fmla="*/ 10322662 w 11456764"/>
              <a:gd name="connsiteY1" fmla="*/ 0 h 2641277"/>
              <a:gd name="connsiteX2" fmla="*/ 10299429 w 11456764"/>
              <a:gd name="connsiteY2" fmla="*/ 2443835 h 2641277"/>
              <a:gd name="connsiteX3" fmla="*/ 1137944 w 11456764"/>
              <a:gd name="connsiteY3" fmla="*/ 2482461 h 2641277"/>
              <a:gd name="connsiteX4" fmla="*/ 1153431 w 11456764"/>
              <a:gd name="connsiteY4" fmla="*/ 2371463 h 2641277"/>
              <a:gd name="connsiteX0" fmla="*/ 15487 w 10318820"/>
              <a:gd name="connsiteY0" fmla="*/ 2371463 h 2641277"/>
              <a:gd name="connsiteX1" fmla="*/ 9184718 w 10318820"/>
              <a:gd name="connsiteY1" fmla="*/ 0 h 2641277"/>
              <a:gd name="connsiteX2" fmla="*/ 9161485 w 10318820"/>
              <a:gd name="connsiteY2" fmla="*/ 2443835 h 2641277"/>
              <a:gd name="connsiteX3" fmla="*/ 0 w 10318820"/>
              <a:gd name="connsiteY3" fmla="*/ 2482461 h 2641277"/>
              <a:gd name="connsiteX4" fmla="*/ 15487 w 10318820"/>
              <a:gd name="connsiteY4" fmla="*/ 2371463 h 2641277"/>
              <a:gd name="connsiteX0" fmla="*/ 15487 w 10318820"/>
              <a:gd name="connsiteY0" fmla="*/ 2371463 h 2641277"/>
              <a:gd name="connsiteX1" fmla="*/ 9184718 w 10318820"/>
              <a:gd name="connsiteY1" fmla="*/ 0 h 2641277"/>
              <a:gd name="connsiteX2" fmla="*/ 9161485 w 10318820"/>
              <a:gd name="connsiteY2" fmla="*/ 2443835 h 2641277"/>
              <a:gd name="connsiteX3" fmla="*/ 0 w 10318820"/>
              <a:gd name="connsiteY3" fmla="*/ 2482461 h 2641277"/>
              <a:gd name="connsiteX4" fmla="*/ 15487 w 10318820"/>
              <a:gd name="connsiteY4" fmla="*/ 2371463 h 2641277"/>
              <a:gd name="connsiteX0" fmla="*/ 15487 w 10318820"/>
              <a:gd name="connsiteY0" fmla="*/ 2371463 h 2641277"/>
              <a:gd name="connsiteX1" fmla="*/ 9184718 w 10318820"/>
              <a:gd name="connsiteY1" fmla="*/ 0 h 2641277"/>
              <a:gd name="connsiteX2" fmla="*/ 9161485 w 10318820"/>
              <a:gd name="connsiteY2" fmla="*/ 2443835 h 2641277"/>
              <a:gd name="connsiteX3" fmla="*/ 0 w 10318820"/>
              <a:gd name="connsiteY3" fmla="*/ 2482461 h 2641277"/>
              <a:gd name="connsiteX4" fmla="*/ 15487 w 10318820"/>
              <a:gd name="connsiteY4" fmla="*/ 2371463 h 2641277"/>
              <a:gd name="connsiteX0" fmla="*/ 15487 w 10318820"/>
              <a:gd name="connsiteY0" fmla="*/ 2371463 h 2641277"/>
              <a:gd name="connsiteX1" fmla="*/ 9184718 w 10318820"/>
              <a:gd name="connsiteY1" fmla="*/ 0 h 2641277"/>
              <a:gd name="connsiteX2" fmla="*/ 9161485 w 10318820"/>
              <a:gd name="connsiteY2" fmla="*/ 2443835 h 2641277"/>
              <a:gd name="connsiteX3" fmla="*/ 0 w 10318820"/>
              <a:gd name="connsiteY3" fmla="*/ 2482461 h 2641277"/>
              <a:gd name="connsiteX4" fmla="*/ 15487 w 10318820"/>
              <a:gd name="connsiteY4" fmla="*/ 2371463 h 2641277"/>
              <a:gd name="connsiteX0" fmla="*/ 15487 w 10318820"/>
              <a:gd name="connsiteY0" fmla="*/ 2371463 h 2482461"/>
              <a:gd name="connsiteX1" fmla="*/ 9184718 w 10318820"/>
              <a:gd name="connsiteY1" fmla="*/ 0 h 2482461"/>
              <a:gd name="connsiteX2" fmla="*/ 9161485 w 10318820"/>
              <a:gd name="connsiteY2" fmla="*/ 2443835 h 2482461"/>
              <a:gd name="connsiteX3" fmla="*/ 0 w 10318820"/>
              <a:gd name="connsiteY3" fmla="*/ 2482461 h 2482461"/>
              <a:gd name="connsiteX4" fmla="*/ 15487 w 10318820"/>
              <a:gd name="connsiteY4" fmla="*/ 2371463 h 2482461"/>
              <a:gd name="connsiteX0" fmla="*/ 15487 w 10252186"/>
              <a:gd name="connsiteY0" fmla="*/ 2371463 h 2482461"/>
              <a:gd name="connsiteX1" fmla="*/ 9184718 w 10252186"/>
              <a:gd name="connsiteY1" fmla="*/ 0 h 2482461"/>
              <a:gd name="connsiteX2" fmla="*/ 9022088 w 10252186"/>
              <a:gd name="connsiteY2" fmla="*/ 2242499 h 2482461"/>
              <a:gd name="connsiteX3" fmla="*/ 0 w 10252186"/>
              <a:gd name="connsiteY3" fmla="*/ 2482461 h 2482461"/>
              <a:gd name="connsiteX4" fmla="*/ 15487 w 10252186"/>
              <a:gd name="connsiteY4" fmla="*/ 2371463 h 2482461"/>
              <a:gd name="connsiteX0" fmla="*/ 15487 w 10311181"/>
              <a:gd name="connsiteY0" fmla="*/ 2371463 h 2482461"/>
              <a:gd name="connsiteX1" fmla="*/ 9184718 w 10311181"/>
              <a:gd name="connsiteY1" fmla="*/ 0 h 2482461"/>
              <a:gd name="connsiteX2" fmla="*/ 9145996 w 10311181"/>
              <a:gd name="connsiteY2" fmla="*/ 2443835 h 2482461"/>
              <a:gd name="connsiteX3" fmla="*/ 0 w 10311181"/>
              <a:gd name="connsiteY3" fmla="*/ 2482461 h 2482461"/>
              <a:gd name="connsiteX4" fmla="*/ 15487 w 10311181"/>
              <a:gd name="connsiteY4" fmla="*/ 2371463 h 2482461"/>
              <a:gd name="connsiteX0" fmla="*/ 15487 w 9184718"/>
              <a:gd name="connsiteY0" fmla="*/ 2371463 h 2482461"/>
              <a:gd name="connsiteX1" fmla="*/ 9184718 w 9184718"/>
              <a:gd name="connsiteY1" fmla="*/ 0 h 2482461"/>
              <a:gd name="connsiteX2" fmla="*/ 9145996 w 9184718"/>
              <a:gd name="connsiteY2" fmla="*/ 2443835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0 w 9215696"/>
              <a:gd name="connsiteY0" fmla="*/ 2371463 h 2482461"/>
              <a:gd name="connsiteX1" fmla="*/ 9215696 w 9215696"/>
              <a:gd name="connsiteY1" fmla="*/ 0 h 2482461"/>
              <a:gd name="connsiteX2" fmla="*/ 9207951 w 9215696"/>
              <a:gd name="connsiteY2" fmla="*/ 2459323 h 2482461"/>
              <a:gd name="connsiteX3" fmla="*/ 30978 w 9215696"/>
              <a:gd name="connsiteY3" fmla="*/ 2482461 h 2482461"/>
              <a:gd name="connsiteX4" fmla="*/ 0 w 9215696"/>
              <a:gd name="connsiteY4" fmla="*/ 2371463 h 2482461"/>
              <a:gd name="connsiteX0" fmla="*/ 0 w 9215696"/>
              <a:gd name="connsiteY0" fmla="*/ 2371463 h 2497949"/>
              <a:gd name="connsiteX1" fmla="*/ 9215696 w 9215696"/>
              <a:gd name="connsiteY1" fmla="*/ 0 h 2497949"/>
              <a:gd name="connsiteX2" fmla="*/ 9207951 w 9215696"/>
              <a:gd name="connsiteY2" fmla="*/ 2459323 h 2497949"/>
              <a:gd name="connsiteX3" fmla="*/ 2 w 9215696"/>
              <a:gd name="connsiteY3" fmla="*/ 2497949 h 2497949"/>
              <a:gd name="connsiteX4" fmla="*/ 0 w 9215696"/>
              <a:gd name="connsiteY4" fmla="*/ 2371463 h 2497949"/>
              <a:gd name="connsiteX0" fmla="*/ 0 w 9215696"/>
              <a:gd name="connsiteY0" fmla="*/ 2371463 h 2474718"/>
              <a:gd name="connsiteX1" fmla="*/ 9215696 w 9215696"/>
              <a:gd name="connsiteY1" fmla="*/ 0 h 2474718"/>
              <a:gd name="connsiteX2" fmla="*/ 9207951 w 9215696"/>
              <a:gd name="connsiteY2" fmla="*/ 2459323 h 2474718"/>
              <a:gd name="connsiteX3" fmla="*/ 30979 w 9215696"/>
              <a:gd name="connsiteY3" fmla="*/ 2474718 h 2474718"/>
              <a:gd name="connsiteX4" fmla="*/ 0 w 9215696"/>
              <a:gd name="connsiteY4" fmla="*/ 2371463 h 2474718"/>
              <a:gd name="connsiteX0" fmla="*/ 0 w 9208117"/>
              <a:gd name="connsiteY0" fmla="*/ 2371463 h 2474718"/>
              <a:gd name="connsiteX1" fmla="*/ 9184719 w 9208117"/>
              <a:gd name="connsiteY1" fmla="*/ 0 h 2474718"/>
              <a:gd name="connsiteX2" fmla="*/ 9207951 w 9208117"/>
              <a:gd name="connsiteY2" fmla="*/ 2459323 h 2474718"/>
              <a:gd name="connsiteX3" fmla="*/ 30979 w 9208117"/>
              <a:gd name="connsiteY3" fmla="*/ 2474718 h 2474718"/>
              <a:gd name="connsiteX4" fmla="*/ 0 w 9208117"/>
              <a:gd name="connsiteY4" fmla="*/ 2371463 h 2474718"/>
              <a:gd name="connsiteX0" fmla="*/ 0 w 9184719"/>
              <a:gd name="connsiteY0" fmla="*/ 2371463 h 2474718"/>
              <a:gd name="connsiteX1" fmla="*/ 9184719 w 9184719"/>
              <a:gd name="connsiteY1" fmla="*/ 0 h 2474718"/>
              <a:gd name="connsiteX2" fmla="*/ 9115020 w 9184719"/>
              <a:gd name="connsiteY2" fmla="*/ 2381886 h 2474718"/>
              <a:gd name="connsiteX3" fmla="*/ 30979 w 9184719"/>
              <a:gd name="connsiteY3" fmla="*/ 2474718 h 2474718"/>
              <a:gd name="connsiteX4" fmla="*/ 0 w 9184719"/>
              <a:gd name="connsiteY4" fmla="*/ 2371463 h 2474718"/>
              <a:gd name="connsiteX0" fmla="*/ 0 w 9184719"/>
              <a:gd name="connsiteY0" fmla="*/ 2371463 h 2474718"/>
              <a:gd name="connsiteX1" fmla="*/ 9184719 w 9184719"/>
              <a:gd name="connsiteY1" fmla="*/ 0 h 2474718"/>
              <a:gd name="connsiteX2" fmla="*/ 9169230 w 9184719"/>
              <a:gd name="connsiteY2" fmla="*/ 2451580 h 2474718"/>
              <a:gd name="connsiteX3" fmla="*/ 30979 w 9184719"/>
              <a:gd name="connsiteY3" fmla="*/ 2474718 h 2474718"/>
              <a:gd name="connsiteX4" fmla="*/ 0 w 9184719"/>
              <a:gd name="connsiteY4" fmla="*/ 2371463 h 2474718"/>
              <a:gd name="connsiteX0" fmla="*/ 0 w 9167786"/>
              <a:gd name="connsiteY0" fmla="*/ 2375696 h 2474718"/>
              <a:gd name="connsiteX1" fmla="*/ 9167786 w 9167786"/>
              <a:gd name="connsiteY1" fmla="*/ 0 h 2474718"/>
              <a:gd name="connsiteX2" fmla="*/ 9152297 w 9167786"/>
              <a:gd name="connsiteY2" fmla="*/ 2451580 h 2474718"/>
              <a:gd name="connsiteX3" fmla="*/ 14046 w 9167786"/>
              <a:gd name="connsiteY3" fmla="*/ 2474718 h 2474718"/>
              <a:gd name="connsiteX4" fmla="*/ 0 w 9167786"/>
              <a:gd name="connsiteY4" fmla="*/ 2375696 h 2474718"/>
              <a:gd name="connsiteX0" fmla="*/ 2887 w 9170673"/>
              <a:gd name="connsiteY0" fmla="*/ 2375696 h 2474718"/>
              <a:gd name="connsiteX1" fmla="*/ 9170673 w 9170673"/>
              <a:gd name="connsiteY1" fmla="*/ 0 h 2474718"/>
              <a:gd name="connsiteX2" fmla="*/ 9155184 w 9170673"/>
              <a:gd name="connsiteY2" fmla="*/ 2451580 h 2474718"/>
              <a:gd name="connsiteX3" fmla="*/ 0 w 9170673"/>
              <a:gd name="connsiteY3" fmla="*/ 2474718 h 2474718"/>
              <a:gd name="connsiteX4" fmla="*/ 2887 w 9170673"/>
              <a:gd name="connsiteY4" fmla="*/ 2375696 h 2474718"/>
              <a:gd name="connsiteX0" fmla="*/ 2887 w 9170673"/>
              <a:gd name="connsiteY0" fmla="*/ 2375696 h 2457785"/>
              <a:gd name="connsiteX1" fmla="*/ 9170673 w 9170673"/>
              <a:gd name="connsiteY1" fmla="*/ 0 h 2457785"/>
              <a:gd name="connsiteX2" fmla="*/ 9155184 w 9170673"/>
              <a:gd name="connsiteY2" fmla="*/ 2451580 h 2457785"/>
              <a:gd name="connsiteX3" fmla="*/ 0 w 9170673"/>
              <a:gd name="connsiteY3" fmla="*/ 2457785 h 2457785"/>
              <a:gd name="connsiteX4" fmla="*/ 2887 w 9170673"/>
              <a:gd name="connsiteY4" fmla="*/ 2375696 h 24577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70673" h="2457785">
                <a:moveTo>
                  <a:pt x="2887" y="2375696"/>
                </a:moveTo>
                <a:cubicBezTo>
                  <a:pt x="23548" y="2372367"/>
                  <a:pt x="7344315" y="2502055"/>
                  <a:pt x="9170673" y="0"/>
                </a:cubicBezTo>
                <a:cubicBezTo>
                  <a:pt x="9168091" y="819774"/>
                  <a:pt x="9157766" y="1631806"/>
                  <a:pt x="9155184" y="2451580"/>
                </a:cubicBezTo>
                <a:lnTo>
                  <a:pt x="0" y="2457785"/>
                </a:lnTo>
                <a:cubicBezTo>
                  <a:pt x="-1" y="2415623"/>
                  <a:pt x="2888" y="2417858"/>
                  <a:pt x="2887" y="2375696"/>
                </a:cubicBezTo>
                <a:close/>
              </a:path>
            </a:pathLst>
          </a:cu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91410" tIns="45705" rIns="91410" bIns="45705" rtlCol="0" anchor="ctr"/>
          <a:lstStyle/>
          <a:p>
            <a:pPr algn="ctr" defTabSz="457035"/>
            <a:endParaRPr lang="en-US" sz="1828">
              <a:solidFill>
                <a:prstClr val="white"/>
              </a:solidFill>
              <a:sym typeface="Helvetica Light"/>
            </a:endParaRPr>
          </a:p>
        </p:txBody>
      </p:sp>
    </p:spTree>
    <p:extLst>
      <p:ext uri="{BB962C8B-B14F-4D97-AF65-F5344CB8AC3E}">
        <p14:creationId xmlns:p14="http://schemas.microsoft.com/office/powerpoint/2010/main" val="221675405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20" name="Shape 20"/>
          <p:cNvSpPr>
            <a:spLocks noGrp="1"/>
          </p:cNvSpPr>
          <p:nvPr>
            <p:ph type="pic" idx="13"/>
          </p:nvPr>
        </p:nvSpPr>
        <p:spPr>
          <a:xfrm>
            <a:off x="1506145" y="446485"/>
            <a:ext cx="9167812" cy="4161234"/>
          </a:xfrm>
          <a:prstGeom prst="rect">
            <a:avLst/>
          </a:prstGeom>
        </p:spPr>
        <p:txBody>
          <a:bodyPr lIns="91430" tIns="45715" rIns="91430" bIns="45715" anchor="t">
            <a:noAutofit/>
          </a:bodyPr>
          <a:lstStyle/>
          <a:p>
            <a:endParaRPr/>
          </a:p>
        </p:txBody>
      </p:sp>
      <p:sp>
        <p:nvSpPr>
          <p:cNvPr id="21" name="Shape 21"/>
          <p:cNvSpPr>
            <a:spLocks noGrp="1"/>
          </p:cNvSpPr>
          <p:nvPr>
            <p:ph type="title"/>
          </p:nvPr>
        </p:nvSpPr>
        <p:spPr>
          <a:xfrm>
            <a:off x="1190629" y="4723806"/>
            <a:ext cx="9810751" cy="1000125"/>
          </a:xfrm>
          <a:prstGeom prst="rect">
            <a:avLst/>
          </a:prstGeom>
        </p:spPr>
        <p:txBody>
          <a:bodyPr anchor="b"/>
          <a:lstStyle/>
          <a:p>
            <a:r>
              <a:t>Title Text</a:t>
            </a:r>
          </a:p>
        </p:txBody>
      </p:sp>
      <p:sp>
        <p:nvSpPr>
          <p:cNvPr id="22" name="Shape 22"/>
          <p:cNvSpPr>
            <a:spLocks noGrp="1"/>
          </p:cNvSpPr>
          <p:nvPr>
            <p:ph type="body" sz="quarter" idx="1"/>
          </p:nvPr>
        </p:nvSpPr>
        <p:spPr>
          <a:xfrm>
            <a:off x="1190629" y="5759649"/>
            <a:ext cx="9810751" cy="794742"/>
          </a:xfrm>
          <a:prstGeom prst="rect">
            <a:avLst/>
          </a:prstGeom>
        </p:spPr>
        <p:txBody>
          <a:bodyPr anchor="t"/>
          <a:lstStyle>
            <a:lvl1pPr marL="0" indent="0" algn="ctr">
              <a:spcBef>
                <a:spcPts val="0"/>
              </a:spcBef>
              <a:buSzTx/>
              <a:buNone/>
              <a:defRPr sz="2180"/>
            </a:lvl1pPr>
            <a:lvl2pPr marL="0" indent="160712" algn="ctr">
              <a:spcBef>
                <a:spcPts val="0"/>
              </a:spcBef>
              <a:buSzTx/>
              <a:buNone/>
              <a:defRPr sz="2180"/>
            </a:lvl2pPr>
            <a:lvl3pPr marL="0" indent="321424" algn="ctr">
              <a:spcBef>
                <a:spcPts val="0"/>
              </a:spcBef>
              <a:buSzTx/>
              <a:buNone/>
              <a:defRPr sz="2180"/>
            </a:lvl3pPr>
            <a:lvl4pPr marL="0" indent="482136" algn="ctr">
              <a:spcBef>
                <a:spcPts val="0"/>
              </a:spcBef>
              <a:buSzTx/>
              <a:buNone/>
              <a:defRPr sz="2180"/>
            </a:lvl4pPr>
            <a:lvl5pPr marL="0" indent="642849" algn="ctr">
              <a:spcBef>
                <a:spcPts val="0"/>
              </a:spcBef>
              <a:buSzTx/>
              <a:buNone/>
              <a:defRPr sz="2180"/>
            </a:lvl5pPr>
          </a:lstStyle>
          <a:p>
            <a:r>
              <a:t>Body Level One</a:t>
            </a:r>
          </a:p>
          <a:p>
            <a:pPr lvl="1"/>
            <a:r>
              <a:t>Body Level Two</a:t>
            </a:r>
          </a:p>
          <a:p>
            <a:pPr lvl="2"/>
            <a:r>
              <a:t>Body Level Three</a:t>
            </a:r>
          </a:p>
          <a:p>
            <a:pPr lvl="3"/>
            <a:r>
              <a:t>Body Level Four</a:t>
            </a:r>
          </a:p>
          <a:p>
            <a:pPr lvl="4"/>
            <a:r>
              <a:t>Body Level Five</a:t>
            </a:r>
          </a:p>
        </p:txBody>
      </p:sp>
      <p:sp>
        <p:nvSpPr>
          <p:cNvPr id="23" name="Shape 23"/>
          <p:cNvSpPr>
            <a:spLocks noGrp="1"/>
          </p:cNvSpPr>
          <p:nvPr>
            <p:ph type="sldNum" sz="quarter" idx="2"/>
          </p:nvPr>
        </p:nvSpPr>
        <p:spPr>
          <a:xfrm>
            <a:off x="5893701" y="6500813"/>
            <a:ext cx="317382" cy="297377"/>
          </a:xfrm>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4116191530"/>
      </p:ext>
    </p:extLst>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30" name="Shape 30"/>
          <p:cNvSpPr>
            <a:spLocks noGrp="1"/>
          </p:cNvSpPr>
          <p:nvPr>
            <p:ph type="title"/>
          </p:nvPr>
        </p:nvSpPr>
        <p:spPr>
          <a:xfrm>
            <a:off x="1190629" y="2268142"/>
            <a:ext cx="9810751" cy="2321719"/>
          </a:xfrm>
          <a:prstGeom prst="rect">
            <a:avLst/>
          </a:prstGeom>
        </p:spPr>
        <p:txBody>
          <a:bodyPr/>
          <a:lstStyle/>
          <a:p>
            <a:r>
              <a:t>Title Text</a:t>
            </a:r>
          </a:p>
        </p:txBody>
      </p:sp>
      <p:sp>
        <p:nvSpPr>
          <p:cNvPr id="31" name="Shape 31"/>
          <p:cNvSpPr>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4137719082"/>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20" name="Shape 20"/>
          <p:cNvSpPr>
            <a:spLocks noGrp="1"/>
          </p:cNvSpPr>
          <p:nvPr>
            <p:ph type="pic" idx="13"/>
          </p:nvPr>
        </p:nvSpPr>
        <p:spPr>
          <a:xfrm>
            <a:off x="1506150" y="446485"/>
            <a:ext cx="9167812" cy="4161234"/>
          </a:xfrm>
          <a:prstGeom prst="rect">
            <a:avLst/>
          </a:prstGeom>
        </p:spPr>
        <p:txBody>
          <a:bodyPr lIns="91410" tIns="45705" rIns="91410" bIns="45705" anchor="t">
            <a:noAutofit/>
          </a:bodyPr>
          <a:lstStyle/>
          <a:p>
            <a:endParaRPr/>
          </a:p>
        </p:txBody>
      </p:sp>
      <p:sp>
        <p:nvSpPr>
          <p:cNvPr id="21" name="Shape 21"/>
          <p:cNvSpPr>
            <a:spLocks noGrp="1"/>
          </p:cNvSpPr>
          <p:nvPr>
            <p:ph type="title"/>
          </p:nvPr>
        </p:nvSpPr>
        <p:spPr>
          <a:xfrm>
            <a:off x="1190634" y="4723806"/>
            <a:ext cx="9810751" cy="1000125"/>
          </a:xfrm>
          <a:prstGeom prst="rect">
            <a:avLst/>
          </a:prstGeom>
        </p:spPr>
        <p:txBody>
          <a:bodyPr anchor="b"/>
          <a:lstStyle/>
          <a:p>
            <a:r>
              <a:t>Title Text</a:t>
            </a:r>
          </a:p>
        </p:txBody>
      </p:sp>
      <p:sp>
        <p:nvSpPr>
          <p:cNvPr id="22" name="Shape 22"/>
          <p:cNvSpPr>
            <a:spLocks noGrp="1"/>
          </p:cNvSpPr>
          <p:nvPr>
            <p:ph type="body" sz="quarter" idx="1"/>
          </p:nvPr>
        </p:nvSpPr>
        <p:spPr>
          <a:xfrm>
            <a:off x="1190634" y="5759649"/>
            <a:ext cx="9810751" cy="794742"/>
          </a:xfrm>
          <a:prstGeom prst="rect">
            <a:avLst/>
          </a:prstGeom>
        </p:spPr>
        <p:txBody>
          <a:bodyPr anchor="t"/>
          <a:lstStyle>
            <a:lvl1pPr marL="0" indent="0" algn="ctr">
              <a:spcBef>
                <a:spcPts val="0"/>
              </a:spcBef>
              <a:buSzTx/>
              <a:buNone/>
              <a:defRPr sz="2180"/>
            </a:lvl1pPr>
            <a:lvl2pPr marL="0" indent="160679" algn="ctr">
              <a:spcBef>
                <a:spcPts val="0"/>
              </a:spcBef>
              <a:buSzTx/>
              <a:buNone/>
              <a:defRPr sz="2180"/>
            </a:lvl2pPr>
            <a:lvl3pPr marL="0" indent="321357" algn="ctr">
              <a:spcBef>
                <a:spcPts val="0"/>
              </a:spcBef>
              <a:buSzTx/>
              <a:buNone/>
              <a:defRPr sz="2180"/>
            </a:lvl3pPr>
            <a:lvl4pPr marL="0" indent="482038" algn="ctr">
              <a:spcBef>
                <a:spcPts val="0"/>
              </a:spcBef>
              <a:buSzTx/>
              <a:buNone/>
              <a:defRPr sz="2180"/>
            </a:lvl4pPr>
            <a:lvl5pPr marL="0" indent="642717" algn="ctr">
              <a:spcBef>
                <a:spcPts val="0"/>
              </a:spcBef>
              <a:buSzTx/>
              <a:buNone/>
              <a:defRPr sz="2180"/>
            </a:lvl5pPr>
          </a:lstStyle>
          <a:p>
            <a:r>
              <a:t>Body Level One</a:t>
            </a:r>
          </a:p>
          <a:p>
            <a:pPr lvl="1"/>
            <a:r>
              <a:t>Body Level Two</a:t>
            </a:r>
          </a:p>
          <a:p>
            <a:pPr lvl="2"/>
            <a:r>
              <a:t>Body Level Three</a:t>
            </a:r>
          </a:p>
          <a:p>
            <a:pPr lvl="3"/>
            <a:r>
              <a:t>Body Level Four</a:t>
            </a:r>
          </a:p>
          <a:p>
            <a:pPr lvl="4"/>
            <a:r>
              <a:t>Body Level Five</a:t>
            </a:r>
          </a:p>
        </p:txBody>
      </p:sp>
      <p:sp>
        <p:nvSpPr>
          <p:cNvPr id="23" name="Shape 23"/>
          <p:cNvSpPr>
            <a:spLocks noGrp="1"/>
          </p:cNvSpPr>
          <p:nvPr>
            <p:ph type="sldNum" sz="quarter" idx="2"/>
          </p:nvPr>
        </p:nvSpPr>
        <p:spPr>
          <a:xfrm>
            <a:off x="5893707" y="6500813"/>
            <a:ext cx="317358" cy="297353"/>
          </a:xfrm>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3779252503"/>
      </p:ext>
    </p:extLst>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38" name="Shape 38"/>
          <p:cNvSpPr>
            <a:spLocks noGrp="1"/>
          </p:cNvSpPr>
          <p:nvPr>
            <p:ph type="pic" sz="half" idx="13"/>
          </p:nvPr>
        </p:nvSpPr>
        <p:spPr>
          <a:xfrm>
            <a:off x="6298408" y="446484"/>
            <a:ext cx="5000625" cy="5786438"/>
          </a:xfrm>
          <a:prstGeom prst="rect">
            <a:avLst/>
          </a:prstGeom>
        </p:spPr>
        <p:txBody>
          <a:bodyPr lIns="91430" tIns="45715" rIns="91430" bIns="45715" anchor="t">
            <a:noAutofit/>
          </a:bodyPr>
          <a:lstStyle/>
          <a:p>
            <a:endParaRPr/>
          </a:p>
        </p:txBody>
      </p:sp>
      <p:sp>
        <p:nvSpPr>
          <p:cNvPr id="39" name="Shape 39"/>
          <p:cNvSpPr>
            <a:spLocks noGrp="1"/>
          </p:cNvSpPr>
          <p:nvPr>
            <p:ph type="title"/>
          </p:nvPr>
        </p:nvSpPr>
        <p:spPr>
          <a:xfrm>
            <a:off x="892969" y="446484"/>
            <a:ext cx="5000625" cy="2803922"/>
          </a:xfrm>
          <a:prstGeom prst="rect">
            <a:avLst/>
          </a:prstGeom>
        </p:spPr>
        <p:txBody>
          <a:bodyPr anchor="b"/>
          <a:lstStyle>
            <a:lvl1pPr>
              <a:defRPr sz="4219"/>
            </a:lvl1pPr>
          </a:lstStyle>
          <a:p>
            <a:r>
              <a:t>Title Text</a:t>
            </a:r>
          </a:p>
        </p:txBody>
      </p:sp>
      <p:sp>
        <p:nvSpPr>
          <p:cNvPr id="40" name="Shape 40"/>
          <p:cNvSpPr>
            <a:spLocks noGrp="1"/>
          </p:cNvSpPr>
          <p:nvPr>
            <p:ph type="body" sz="quarter" idx="1"/>
          </p:nvPr>
        </p:nvSpPr>
        <p:spPr>
          <a:xfrm>
            <a:off x="892969" y="3348635"/>
            <a:ext cx="5000625" cy="2884289"/>
          </a:xfrm>
          <a:prstGeom prst="rect">
            <a:avLst/>
          </a:prstGeom>
        </p:spPr>
        <p:txBody>
          <a:bodyPr anchor="t"/>
          <a:lstStyle>
            <a:lvl1pPr marL="0" indent="0" algn="ctr">
              <a:spcBef>
                <a:spcPts val="0"/>
              </a:spcBef>
              <a:buSzTx/>
              <a:buNone/>
              <a:defRPr sz="2180"/>
            </a:lvl1pPr>
            <a:lvl2pPr marL="0" indent="160712" algn="ctr">
              <a:spcBef>
                <a:spcPts val="0"/>
              </a:spcBef>
              <a:buSzTx/>
              <a:buNone/>
              <a:defRPr sz="2180"/>
            </a:lvl2pPr>
            <a:lvl3pPr marL="0" indent="321424" algn="ctr">
              <a:spcBef>
                <a:spcPts val="0"/>
              </a:spcBef>
              <a:buSzTx/>
              <a:buNone/>
              <a:defRPr sz="2180"/>
            </a:lvl3pPr>
            <a:lvl4pPr marL="0" indent="482136" algn="ctr">
              <a:spcBef>
                <a:spcPts val="0"/>
              </a:spcBef>
              <a:buSzTx/>
              <a:buNone/>
              <a:defRPr sz="2180"/>
            </a:lvl4pPr>
            <a:lvl5pPr marL="0" indent="642849" algn="ctr">
              <a:spcBef>
                <a:spcPts val="0"/>
              </a:spcBef>
              <a:buSzTx/>
              <a:buNone/>
              <a:defRPr sz="2180"/>
            </a:lvl5pPr>
          </a:lstStyle>
          <a:p>
            <a:r>
              <a:t>Body Level One</a:t>
            </a:r>
          </a:p>
          <a:p>
            <a:pPr lvl="1"/>
            <a:r>
              <a:t>Body Level Two</a:t>
            </a:r>
          </a:p>
          <a:p>
            <a:pPr lvl="2"/>
            <a:r>
              <a:t>Body Level Three</a:t>
            </a:r>
          </a:p>
          <a:p>
            <a:pPr lvl="3"/>
            <a:r>
              <a:t>Body Level Four</a:t>
            </a:r>
          </a:p>
          <a:p>
            <a:pPr lvl="4"/>
            <a:r>
              <a:t>Body Level Five</a:t>
            </a:r>
          </a:p>
        </p:txBody>
      </p:sp>
      <p:sp>
        <p:nvSpPr>
          <p:cNvPr id="41" name="Shape 41"/>
          <p:cNvSpPr>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2376096647"/>
      </p:ext>
    </p:extLst>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48" name="Shape 48"/>
          <p:cNvSpPr>
            <a:spLocks noGrp="1"/>
          </p:cNvSpPr>
          <p:nvPr>
            <p:ph type="title"/>
          </p:nvPr>
        </p:nvSpPr>
        <p:spPr>
          <a:prstGeom prst="rect">
            <a:avLst/>
          </a:prstGeom>
        </p:spPr>
        <p:txBody>
          <a:bodyPr/>
          <a:lstStyle/>
          <a:p>
            <a:r>
              <a:t>Title Text</a:t>
            </a:r>
          </a:p>
        </p:txBody>
      </p:sp>
      <p:sp>
        <p:nvSpPr>
          <p:cNvPr id="49" name="Shape 49"/>
          <p:cNvSpPr>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1329007868"/>
      </p:ext>
    </p:extLst>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6" name="Shape 56"/>
          <p:cNvSpPr>
            <a:spLocks noGrp="1"/>
          </p:cNvSpPr>
          <p:nvPr>
            <p:ph type="title"/>
          </p:nvPr>
        </p:nvSpPr>
        <p:spPr>
          <a:prstGeom prst="rect">
            <a:avLst/>
          </a:prstGeom>
        </p:spPr>
        <p:txBody>
          <a:bodyPr/>
          <a:lstStyle/>
          <a:p>
            <a:r>
              <a:t>Title Text</a:t>
            </a:r>
          </a:p>
        </p:txBody>
      </p:sp>
      <p:sp>
        <p:nvSpPr>
          <p:cNvPr id="57" name="Shape 57"/>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58" name="Shape 58"/>
          <p:cNvSpPr>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2018754704"/>
      </p:ext>
    </p:extLst>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5" name="Shape 65"/>
          <p:cNvSpPr>
            <a:spLocks noGrp="1"/>
          </p:cNvSpPr>
          <p:nvPr>
            <p:ph type="pic" sz="half" idx="13"/>
          </p:nvPr>
        </p:nvSpPr>
        <p:spPr>
          <a:xfrm>
            <a:off x="6298408" y="1830589"/>
            <a:ext cx="5000625" cy="4420195"/>
          </a:xfrm>
          <a:prstGeom prst="rect">
            <a:avLst/>
          </a:prstGeom>
        </p:spPr>
        <p:txBody>
          <a:bodyPr lIns="91430" tIns="45715" rIns="91430" bIns="45715" anchor="t">
            <a:noAutofit/>
          </a:bodyPr>
          <a:lstStyle/>
          <a:p>
            <a:endParaRPr/>
          </a:p>
        </p:txBody>
      </p:sp>
      <p:sp>
        <p:nvSpPr>
          <p:cNvPr id="66" name="Shape 66"/>
          <p:cNvSpPr>
            <a:spLocks noGrp="1"/>
          </p:cNvSpPr>
          <p:nvPr>
            <p:ph type="title"/>
          </p:nvPr>
        </p:nvSpPr>
        <p:spPr>
          <a:prstGeom prst="rect">
            <a:avLst/>
          </a:prstGeom>
        </p:spPr>
        <p:txBody>
          <a:bodyPr/>
          <a:lstStyle/>
          <a:p>
            <a:r>
              <a:t>Title Text</a:t>
            </a:r>
          </a:p>
        </p:txBody>
      </p:sp>
      <p:sp>
        <p:nvSpPr>
          <p:cNvPr id="67" name="Shape 67"/>
          <p:cNvSpPr>
            <a:spLocks noGrp="1"/>
          </p:cNvSpPr>
          <p:nvPr>
            <p:ph type="body" sz="half" idx="1"/>
          </p:nvPr>
        </p:nvSpPr>
        <p:spPr>
          <a:xfrm>
            <a:off x="892969" y="1830589"/>
            <a:ext cx="5000625" cy="4420195"/>
          </a:xfrm>
          <a:prstGeom prst="rect">
            <a:avLst/>
          </a:prstGeom>
        </p:spPr>
        <p:txBody>
          <a:bodyPr/>
          <a:lstStyle>
            <a:lvl1pPr marL="241068" indent="-241068">
              <a:spcBef>
                <a:spcPts val="2250"/>
              </a:spcBef>
              <a:defRPr sz="1969"/>
            </a:lvl1pPr>
            <a:lvl2pPr marL="482136" indent="-241068">
              <a:spcBef>
                <a:spcPts val="2250"/>
              </a:spcBef>
              <a:defRPr sz="1969"/>
            </a:lvl2pPr>
            <a:lvl3pPr marL="723205" indent="-241068">
              <a:spcBef>
                <a:spcPts val="2250"/>
              </a:spcBef>
              <a:defRPr sz="1969"/>
            </a:lvl3pPr>
            <a:lvl4pPr marL="964274" indent="-241068">
              <a:spcBef>
                <a:spcPts val="2250"/>
              </a:spcBef>
              <a:defRPr sz="1969"/>
            </a:lvl4pPr>
            <a:lvl5pPr marL="1205341" indent="-241068">
              <a:spcBef>
                <a:spcPts val="2250"/>
              </a:spcBef>
              <a:defRPr sz="1969"/>
            </a:lvl5pPr>
          </a:lstStyle>
          <a:p>
            <a:r>
              <a:t>Body Level One</a:t>
            </a:r>
          </a:p>
          <a:p>
            <a:pPr lvl="1"/>
            <a:r>
              <a:t>Body Level Two</a:t>
            </a:r>
          </a:p>
          <a:p>
            <a:pPr lvl="2"/>
            <a:r>
              <a:t>Body Level Three</a:t>
            </a:r>
          </a:p>
          <a:p>
            <a:pPr lvl="3"/>
            <a:r>
              <a:t>Body Level Four</a:t>
            </a:r>
          </a:p>
          <a:p>
            <a:pPr lvl="4"/>
            <a:r>
              <a:t>Body Level Five</a:t>
            </a:r>
          </a:p>
        </p:txBody>
      </p:sp>
      <p:sp>
        <p:nvSpPr>
          <p:cNvPr id="68" name="Shape 68"/>
          <p:cNvSpPr>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372445479"/>
      </p:ext>
    </p:extLst>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75" name="Shape 75"/>
          <p:cNvSpPr>
            <a:spLocks noGrp="1"/>
          </p:cNvSpPr>
          <p:nvPr>
            <p:ph type="body" idx="1"/>
          </p:nvPr>
        </p:nvSpPr>
        <p:spPr>
          <a:xfrm>
            <a:off x="892970" y="892972"/>
            <a:ext cx="10406063" cy="5072063"/>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76" name="Shape 76"/>
          <p:cNvSpPr>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569676539"/>
      </p:ext>
    </p:extLst>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83" name="Shape 83"/>
          <p:cNvSpPr>
            <a:spLocks noGrp="1"/>
          </p:cNvSpPr>
          <p:nvPr>
            <p:ph type="pic" sz="quarter" idx="13"/>
          </p:nvPr>
        </p:nvSpPr>
        <p:spPr>
          <a:xfrm>
            <a:off x="6298408" y="3580806"/>
            <a:ext cx="5000625" cy="2652117"/>
          </a:xfrm>
          <a:prstGeom prst="rect">
            <a:avLst/>
          </a:prstGeom>
        </p:spPr>
        <p:txBody>
          <a:bodyPr lIns="91430" tIns="45715" rIns="91430" bIns="45715" anchor="t">
            <a:noAutofit/>
          </a:bodyPr>
          <a:lstStyle/>
          <a:p>
            <a:endParaRPr/>
          </a:p>
        </p:txBody>
      </p:sp>
      <p:sp>
        <p:nvSpPr>
          <p:cNvPr id="84" name="Shape 84"/>
          <p:cNvSpPr>
            <a:spLocks noGrp="1"/>
          </p:cNvSpPr>
          <p:nvPr>
            <p:ph type="pic" sz="quarter" idx="14"/>
          </p:nvPr>
        </p:nvSpPr>
        <p:spPr>
          <a:xfrm>
            <a:off x="6304237" y="625079"/>
            <a:ext cx="5000625" cy="2652117"/>
          </a:xfrm>
          <a:prstGeom prst="rect">
            <a:avLst/>
          </a:prstGeom>
        </p:spPr>
        <p:txBody>
          <a:bodyPr lIns="91430" tIns="45715" rIns="91430" bIns="45715" anchor="t">
            <a:noAutofit/>
          </a:bodyPr>
          <a:lstStyle/>
          <a:p>
            <a:endParaRPr/>
          </a:p>
        </p:txBody>
      </p:sp>
      <p:sp>
        <p:nvSpPr>
          <p:cNvPr id="85" name="Shape 85"/>
          <p:cNvSpPr>
            <a:spLocks noGrp="1"/>
          </p:cNvSpPr>
          <p:nvPr>
            <p:ph type="pic" sz="half" idx="15"/>
          </p:nvPr>
        </p:nvSpPr>
        <p:spPr>
          <a:xfrm>
            <a:off x="892969" y="625078"/>
            <a:ext cx="5000625" cy="5607844"/>
          </a:xfrm>
          <a:prstGeom prst="rect">
            <a:avLst/>
          </a:prstGeom>
        </p:spPr>
        <p:txBody>
          <a:bodyPr lIns="91430" tIns="45715" rIns="91430" bIns="45715" anchor="t">
            <a:noAutofit/>
          </a:bodyPr>
          <a:lstStyle/>
          <a:p>
            <a:endParaRPr/>
          </a:p>
        </p:txBody>
      </p:sp>
      <p:sp>
        <p:nvSpPr>
          <p:cNvPr id="86" name="Shape 86"/>
          <p:cNvSpPr>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3877956789"/>
      </p:ext>
    </p:extLst>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93" name="Shape 93"/>
          <p:cNvSpPr>
            <a:spLocks noGrp="1"/>
          </p:cNvSpPr>
          <p:nvPr>
            <p:ph type="body" sz="quarter" idx="13"/>
          </p:nvPr>
        </p:nvSpPr>
        <p:spPr>
          <a:xfrm>
            <a:off x="1190629" y="4473775"/>
            <a:ext cx="9810751" cy="362203"/>
          </a:xfrm>
          <a:prstGeom prst="rect">
            <a:avLst/>
          </a:prstGeom>
        </p:spPr>
        <p:txBody>
          <a:bodyPr anchor="t">
            <a:spAutoFit/>
          </a:bodyPr>
          <a:lstStyle>
            <a:lvl1pPr marL="0" indent="0" algn="ctr">
              <a:spcBef>
                <a:spcPts val="0"/>
              </a:spcBef>
              <a:buSzTx/>
              <a:buNone/>
              <a:defRPr sz="1687"/>
            </a:lvl1pPr>
          </a:lstStyle>
          <a:p>
            <a:r>
              <a:t>–Johnny Appleseed</a:t>
            </a:r>
          </a:p>
        </p:txBody>
      </p:sp>
      <p:sp>
        <p:nvSpPr>
          <p:cNvPr id="94" name="Shape 94"/>
          <p:cNvSpPr>
            <a:spLocks noGrp="1"/>
          </p:cNvSpPr>
          <p:nvPr>
            <p:ph type="body" sz="quarter" idx="14"/>
          </p:nvPr>
        </p:nvSpPr>
        <p:spPr>
          <a:xfrm>
            <a:off x="1190629" y="2984587"/>
            <a:ext cx="9810751" cy="513783"/>
          </a:xfrm>
          <a:prstGeom prst="rect">
            <a:avLst/>
          </a:prstGeom>
        </p:spPr>
        <p:txBody>
          <a:bodyPr>
            <a:spAutoFit/>
          </a:bodyPr>
          <a:lstStyle>
            <a:lvl1pPr marL="0" indent="0" algn="ctr">
              <a:spcBef>
                <a:spcPts val="0"/>
              </a:spcBef>
              <a:buSzTx/>
              <a:buNone/>
              <a:defRPr sz="2672"/>
            </a:lvl1pPr>
          </a:lstStyle>
          <a:p>
            <a:r>
              <a:t>“Type a quote here.” </a:t>
            </a:r>
          </a:p>
        </p:txBody>
      </p:sp>
      <p:sp>
        <p:nvSpPr>
          <p:cNvPr id="95" name="Shape 95"/>
          <p:cNvSpPr>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3511715230"/>
      </p:ext>
    </p:extLst>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02" name="Shape 102"/>
          <p:cNvSpPr>
            <a:spLocks noGrp="1"/>
          </p:cNvSpPr>
          <p:nvPr>
            <p:ph type="pic" idx="13"/>
          </p:nvPr>
        </p:nvSpPr>
        <p:spPr>
          <a:xfrm>
            <a:off x="0" y="0"/>
            <a:ext cx="12192000" cy="6858000"/>
          </a:xfrm>
          <a:prstGeom prst="rect">
            <a:avLst/>
          </a:prstGeom>
        </p:spPr>
        <p:txBody>
          <a:bodyPr lIns="91430" tIns="45715" rIns="91430" bIns="45715" anchor="t">
            <a:noAutofit/>
          </a:bodyPr>
          <a:lstStyle/>
          <a:p>
            <a:endParaRPr/>
          </a:p>
        </p:txBody>
      </p:sp>
      <p:sp>
        <p:nvSpPr>
          <p:cNvPr id="103" name="Shape 103"/>
          <p:cNvSpPr>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3048919151"/>
      </p:ext>
    </p:extLst>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10" name="Shape 110"/>
          <p:cNvSpPr>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3935257024"/>
      </p:ext>
    </p:extLst>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type="obj" preserve="1">
  <p:cSld name="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lvl1pPr>
              <a:defRPr baseline="0">
                <a:solidFill>
                  <a:schemeClr val="tx2"/>
                </a:solidFill>
                <a:latin typeface="Myriad Pro" charset="0"/>
              </a:defRPr>
            </a:lvl1pPr>
            <a:lvl2pPr>
              <a:defRPr baseline="0">
                <a:solidFill>
                  <a:schemeClr val="tx2"/>
                </a:solidFill>
                <a:latin typeface="Myriad Pro" charset="0"/>
              </a:defRPr>
            </a:lvl2pPr>
            <a:lvl3pPr>
              <a:defRPr baseline="0">
                <a:solidFill>
                  <a:schemeClr val="tx2"/>
                </a:solidFill>
                <a:latin typeface="Myriad Pro" charset="0"/>
              </a:defRPr>
            </a:lvl3pPr>
            <a:lvl4pPr>
              <a:defRPr baseline="0">
                <a:solidFill>
                  <a:schemeClr val="tx2"/>
                </a:solidFill>
                <a:latin typeface="Myriad Pro" charset="0"/>
              </a:defRPr>
            </a:lvl4pPr>
            <a:lvl5pPr>
              <a:defRPr baseline="0">
                <a:solidFill>
                  <a:schemeClr val="tx2"/>
                </a:solidFill>
                <a:latin typeface="Myriad Pro"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3"/>
          <p:cNvSpPr>
            <a:spLocks noGrp="1"/>
          </p:cNvSpPr>
          <p:nvPr>
            <p:ph type="sldNum" sz="quarter" idx="10"/>
          </p:nvPr>
        </p:nvSpPr>
        <p:spPr>
          <a:xfrm>
            <a:off x="3495203" y="6355098"/>
            <a:ext cx="8534401" cy="502919"/>
          </a:xfrm>
        </p:spPr>
        <p:txBody>
          <a:bodyPr/>
          <a:lstStyle/>
          <a:p>
            <a:r>
              <a:rPr lang="en-US"/>
              <a:t>U.S. Department of Commerce | National Oceanic and Atmospheric Administration | NOAA Fisheries | Page </a:t>
            </a:r>
            <a:fld id="{632D3AEB-7CBE-3049-91AC-335C6B4F5BF6}" type="slidenum">
              <a:rPr lang="en-US" smtClean="0"/>
              <a:pPr/>
              <a:t>‹#›</a:t>
            </a:fld>
            <a:endParaRPr lang="en-US" dirty="0"/>
          </a:p>
        </p:txBody>
      </p:sp>
    </p:spTree>
    <p:extLst>
      <p:ext uri="{BB962C8B-B14F-4D97-AF65-F5344CB8AC3E}">
        <p14:creationId xmlns:p14="http://schemas.microsoft.com/office/powerpoint/2010/main" val="34481922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30" name="Shape 30"/>
          <p:cNvSpPr>
            <a:spLocks noGrp="1"/>
          </p:cNvSpPr>
          <p:nvPr>
            <p:ph type="title"/>
          </p:nvPr>
        </p:nvSpPr>
        <p:spPr>
          <a:xfrm>
            <a:off x="1190634" y="2268142"/>
            <a:ext cx="9810751" cy="2321719"/>
          </a:xfrm>
          <a:prstGeom prst="rect">
            <a:avLst/>
          </a:prstGeom>
        </p:spPr>
        <p:txBody>
          <a:bodyPr/>
          <a:lstStyle/>
          <a:p>
            <a:r>
              <a:t>Title Text</a:t>
            </a:r>
          </a:p>
        </p:txBody>
      </p:sp>
      <p:sp>
        <p:nvSpPr>
          <p:cNvPr id="31" name="Shape 31"/>
          <p:cNvSpPr>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913357346"/>
      </p:ext>
    </p:extLst>
  </p:cSld>
  <p:clrMapOvr>
    <a:masterClrMapping/>
  </p:clrMapOvr>
  <p:transition spd="med"/>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a:xfrm>
            <a:off x="609600" y="6356368"/>
            <a:ext cx="2844800" cy="365125"/>
          </a:xfrm>
          <a:prstGeom prst="rect">
            <a:avLst/>
          </a:prstGeom>
        </p:spPr>
        <p:txBody>
          <a:bodyPr lIns="130005" tIns="65003" rIns="130005" bIns="65003"/>
          <a:lstStyle/>
          <a:p>
            <a:pPr defTabSz="457035"/>
            <a:fld id="{7C6AD880-E3D1-8049-AECA-BC93B6F2DDAB}" type="datetimeFigureOut">
              <a:rPr lang="en-US" sz="1828" smtClean="0">
                <a:solidFill>
                  <a:prstClr val="black"/>
                </a:solidFill>
                <a:sym typeface="Helvetica Light"/>
              </a:rPr>
              <a:pPr defTabSz="457035"/>
              <a:t>8/31/21</a:t>
            </a:fld>
            <a:endParaRPr lang="en-US" sz="1828">
              <a:solidFill>
                <a:prstClr val="black"/>
              </a:solidFill>
              <a:sym typeface="Helvetica Light"/>
            </a:endParaRPr>
          </a:p>
        </p:txBody>
      </p:sp>
      <p:sp>
        <p:nvSpPr>
          <p:cNvPr id="4" name="Footer Placeholder 3"/>
          <p:cNvSpPr>
            <a:spLocks noGrp="1"/>
          </p:cNvSpPr>
          <p:nvPr>
            <p:ph type="ftr" sz="quarter" idx="11"/>
          </p:nvPr>
        </p:nvSpPr>
        <p:spPr>
          <a:xfrm>
            <a:off x="4165601" y="6356368"/>
            <a:ext cx="3860800" cy="365125"/>
          </a:xfrm>
          <a:prstGeom prst="rect">
            <a:avLst/>
          </a:prstGeom>
        </p:spPr>
        <p:txBody>
          <a:bodyPr lIns="130005" tIns="65003" rIns="130005" bIns="65003"/>
          <a:lstStyle/>
          <a:p>
            <a:pPr defTabSz="457035"/>
            <a:endParaRPr lang="en-US" sz="1828">
              <a:solidFill>
                <a:prstClr val="black"/>
              </a:solidFill>
              <a:sym typeface="Helvetica Light"/>
            </a:endParaRPr>
          </a:p>
        </p:txBody>
      </p:sp>
      <p:sp>
        <p:nvSpPr>
          <p:cNvPr id="5" name="Slide Number Placeholder 4"/>
          <p:cNvSpPr>
            <a:spLocks noGrp="1"/>
          </p:cNvSpPr>
          <p:nvPr>
            <p:ph type="sldNum" sz="quarter" idx="12"/>
          </p:nvPr>
        </p:nvSpPr>
        <p:spPr/>
        <p:txBody>
          <a:bodyPr/>
          <a:lstStyle/>
          <a:p>
            <a:fld id="{B03839FD-811A-8349-AE89-A03DF6D10D8A}" type="slidenum">
              <a:rPr lang="en-US" smtClean="0"/>
              <a:pPr/>
              <a:t>‹#›</a:t>
            </a:fld>
            <a:endParaRPr lang="en-US"/>
          </a:p>
        </p:txBody>
      </p:sp>
    </p:spTree>
    <p:extLst>
      <p:ext uri="{BB962C8B-B14F-4D97-AF65-F5344CB8AC3E}">
        <p14:creationId xmlns:p14="http://schemas.microsoft.com/office/powerpoint/2010/main" val="356969306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391" b="1"/>
            </a:lvl1pPr>
            <a:lvl2pPr marL="457035" indent="0">
              <a:buNone/>
              <a:defRPr sz="1969" b="1"/>
            </a:lvl2pPr>
            <a:lvl3pPr marL="914071" indent="0">
              <a:buNone/>
              <a:defRPr sz="1828" b="1"/>
            </a:lvl3pPr>
            <a:lvl4pPr marL="1371110" indent="0">
              <a:buNone/>
              <a:defRPr sz="1617" b="1"/>
            </a:lvl4pPr>
            <a:lvl5pPr marL="1828146" indent="0">
              <a:buNone/>
              <a:defRPr sz="1617" b="1"/>
            </a:lvl5pPr>
            <a:lvl6pPr marL="2285181" indent="0">
              <a:buNone/>
              <a:defRPr sz="1617" b="1"/>
            </a:lvl6pPr>
            <a:lvl7pPr marL="2742219" indent="0">
              <a:buNone/>
              <a:defRPr sz="1617" b="1"/>
            </a:lvl7pPr>
            <a:lvl8pPr marL="3199252" indent="0">
              <a:buNone/>
              <a:defRPr sz="1617" b="1"/>
            </a:lvl8pPr>
            <a:lvl9pPr marL="3656291" indent="0">
              <a:buNone/>
              <a:defRPr sz="1617"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391"/>
            </a:lvl1pPr>
            <a:lvl2pPr>
              <a:defRPr sz="1969"/>
            </a:lvl2pPr>
            <a:lvl3pPr>
              <a:defRPr sz="1828"/>
            </a:lvl3pPr>
            <a:lvl4pPr>
              <a:defRPr sz="1617"/>
            </a:lvl4pPr>
            <a:lvl5pPr>
              <a:defRPr sz="1617"/>
            </a:lvl5pPr>
            <a:lvl6pPr>
              <a:defRPr sz="1617"/>
            </a:lvl6pPr>
            <a:lvl7pPr>
              <a:defRPr sz="1617"/>
            </a:lvl7pPr>
            <a:lvl8pPr>
              <a:defRPr sz="1617"/>
            </a:lvl8pPr>
            <a:lvl9pPr>
              <a:defRPr sz="161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76" y="1535113"/>
            <a:ext cx="5389033" cy="639762"/>
          </a:xfrm>
        </p:spPr>
        <p:txBody>
          <a:bodyPr anchor="b"/>
          <a:lstStyle>
            <a:lvl1pPr marL="0" indent="0">
              <a:buNone/>
              <a:defRPr sz="2391" b="1"/>
            </a:lvl1pPr>
            <a:lvl2pPr marL="457035" indent="0">
              <a:buNone/>
              <a:defRPr sz="1969" b="1"/>
            </a:lvl2pPr>
            <a:lvl3pPr marL="914071" indent="0">
              <a:buNone/>
              <a:defRPr sz="1828" b="1"/>
            </a:lvl3pPr>
            <a:lvl4pPr marL="1371110" indent="0">
              <a:buNone/>
              <a:defRPr sz="1617" b="1"/>
            </a:lvl4pPr>
            <a:lvl5pPr marL="1828146" indent="0">
              <a:buNone/>
              <a:defRPr sz="1617" b="1"/>
            </a:lvl5pPr>
            <a:lvl6pPr marL="2285181" indent="0">
              <a:buNone/>
              <a:defRPr sz="1617" b="1"/>
            </a:lvl6pPr>
            <a:lvl7pPr marL="2742219" indent="0">
              <a:buNone/>
              <a:defRPr sz="1617" b="1"/>
            </a:lvl7pPr>
            <a:lvl8pPr marL="3199252" indent="0">
              <a:buNone/>
              <a:defRPr sz="1617" b="1"/>
            </a:lvl8pPr>
            <a:lvl9pPr marL="3656291" indent="0">
              <a:buNone/>
              <a:defRPr sz="1617" b="1"/>
            </a:lvl9pPr>
          </a:lstStyle>
          <a:p>
            <a:pPr lvl="0"/>
            <a:r>
              <a:rPr lang="en-US"/>
              <a:t>Click to edit Master text styles</a:t>
            </a:r>
          </a:p>
        </p:txBody>
      </p:sp>
      <p:sp>
        <p:nvSpPr>
          <p:cNvPr id="6" name="Content Placeholder 5"/>
          <p:cNvSpPr>
            <a:spLocks noGrp="1"/>
          </p:cNvSpPr>
          <p:nvPr>
            <p:ph sz="quarter" idx="4"/>
          </p:nvPr>
        </p:nvSpPr>
        <p:spPr>
          <a:xfrm>
            <a:off x="6193376" y="2174875"/>
            <a:ext cx="5389033" cy="3951288"/>
          </a:xfrm>
        </p:spPr>
        <p:txBody>
          <a:bodyPr/>
          <a:lstStyle>
            <a:lvl1pPr>
              <a:defRPr sz="2391"/>
            </a:lvl1pPr>
            <a:lvl2pPr>
              <a:defRPr sz="1969"/>
            </a:lvl2pPr>
            <a:lvl3pPr>
              <a:defRPr sz="1828"/>
            </a:lvl3pPr>
            <a:lvl4pPr>
              <a:defRPr sz="1617"/>
            </a:lvl4pPr>
            <a:lvl5pPr>
              <a:defRPr sz="1617"/>
            </a:lvl5pPr>
            <a:lvl6pPr>
              <a:defRPr sz="1617"/>
            </a:lvl6pPr>
            <a:lvl7pPr>
              <a:defRPr sz="1617"/>
            </a:lvl7pPr>
            <a:lvl8pPr>
              <a:defRPr sz="1617"/>
            </a:lvl8pPr>
            <a:lvl9pPr>
              <a:defRPr sz="161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609600" y="6356368"/>
            <a:ext cx="2844800" cy="365125"/>
          </a:xfrm>
          <a:prstGeom prst="rect">
            <a:avLst/>
          </a:prstGeom>
        </p:spPr>
        <p:txBody>
          <a:bodyPr lIns="130005" tIns="65003" rIns="130005" bIns="65003"/>
          <a:lstStyle/>
          <a:p>
            <a:pPr defTabSz="457035"/>
            <a:fld id="{901AC87D-255C-334D-AB94-52F41E2A1D24}" type="datetimeFigureOut">
              <a:rPr lang="en-US" sz="1828" smtClean="0">
                <a:solidFill>
                  <a:prstClr val="black">
                    <a:tint val="75000"/>
                  </a:prstClr>
                </a:solidFill>
                <a:latin typeface="Calibri"/>
                <a:sym typeface="Helvetica Light"/>
              </a:rPr>
              <a:pPr defTabSz="457035"/>
              <a:t>8/31/21</a:t>
            </a:fld>
            <a:endParaRPr lang="en-US" sz="1828">
              <a:solidFill>
                <a:prstClr val="black">
                  <a:tint val="75000"/>
                </a:prstClr>
              </a:solidFill>
              <a:latin typeface="Calibri"/>
              <a:sym typeface="Helvetica Light"/>
            </a:endParaRPr>
          </a:p>
        </p:txBody>
      </p:sp>
      <p:sp>
        <p:nvSpPr>
          <p:cNvPr id="8" name="Footer Placeholder 7"/>
          <p:cNvSpPr>
            <a:spLocks noGrp="1"/>
          </p:cNvSpPr>
          <p:nvPr>
            <p:ph type="ftr" sz="quarter" idx="11"/>
          </p:nvPr>
        </p:nvSpPr>
        <p:spPr>
          <a:xfrm>
            <a:off x="4165601" y="6356368"/>
            <a:ext cx="3860800" cy="365125"/>
          </a:xfrm>
          <a:prstGeom prst="rect">
            <a:avLst/>
          </a:prstGeom>
        </p:spPr>
        <p:txBody>
          <a:bodyPr lIns="130005" tIns="65003" rIns="130005" bIns="65003"/>
          <a:lstStyle/>
          <a:p>
            <a:pPr defTabSz="457035"/>
            <a:endParaRPr lang="en-US" sz="1828">
              <a:solidFill>
                <a:prstClr val="black">
                  <a:tint val="75000"/>
                </a:prstClr>
              </a:solidFill>
              <a:latin typeface="Calibri"/>
              <a:sym typeface="Helvetica Light"/>
            </a:endParaRPr>
          </a:p>
        </p:txBody>
      </p:sp>
      <p:sp>
        <p:nvSpPr>
          <p:cNvPr id="9" name="Slide Number Placeholder 8"/>
          <p:cNvSpPr>
            <a:spLocks noGrp="1"/>
          </p:cNvSpPr>
          <p:nvPr>
            <p:ph type="sldNum" sz="quarter" idx="12"/>
          </p:nvPr>
        </p:nvSpPr>
        <p:spPr/>
        <p:txBody>
          <a:bodyPr/>
          <a:lstStyle/>
          <a:p>
            <a:fld id="{DC95EE59-FBE3-694B-911C-BAB575BA7DF4}"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133964688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37"/>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035" indent="0" algn="ctr">
              <a:buNone/>
              <a:defRPr>
                <a:solidFill>
                  <a:schemeClr val="tx1">
                    <a:tint val="75000"/>
                  </a:schemeClr>
                </a:solidFill>
              </a:defRPr>
            </a:lvl2pPr>
            <a:lvl3pPr marL="914071" indent="0" algn="ctr">
              <a:buNone/>
              <a:defRPr>
                <a:solidFill>
                  <a:schemeClr val="tx1">
                    <a:tint val="75000"/>
                  </a:schemeClr>
                </a:solidFill>
              </a:defRPr>
            </a:lvl3pPr>
            <a:lvl4pPr marL="1371110" indent="0" algn="ctr">
              <a:buNone/>
              <a:defRPr>
                <a:solidFill>
                  <a:schemeClr val="tx1">
                    <a:tint val="75000"/>
                  </a:schemeClr>
                </a:solidFill>
              </a:defRPr>
            </a:lvl4pPr>
            <a:lvl5pPr marL="1828146" indent="0" algn="ctr">
              <a:buNone/>
              <a:defRPr>
                <a:solidFill>
                  <a:schemeClr val="tx1">
                    <a:tint val="75000"/>
                  </a:schemeClr>
                </a:solidFill>
              </a:defRPr>
            </a:lvl5pPr>
            <a:lvl6pPr marL="2285181" indent="0" algn="ctr">
              <a:buNone/>
              <a:defRPr>
                <a:solidFill>
                  <a:schemeClr val="tx1">
                    <a:tint val="75000"/>
                  </a:schemeClr>
                </a:solidFill>
              </a:defRPr>
            </a:lvl6pPr>
            <a:lvl7pPr marL="2742219" indent="0" algn="ctr">
              <a:buNone/>
              <a:defRPr>
                <a:solidFill>
                  <a:schemeClr val="tx1">
                    <a:tint val="75000"/>
                  </a:schemeClr>
                </a:solidFill>
              </a:defRPr>
            </a:lvl7pPr>
            <a:lvl8pPr marL="3199252" indent="0" algn="ctr">
              <a:buNone/>
              <a:defRPr>
                <a:solidFill>
                  <a:schemeClr val="tx1">
                    <a:tint val="75000"/>
                  </a:schemeClr>
                </a:solidFill>
              </a:defRPr>
            </a:lvl8pPr>
            <a:lvl9pPr marL="3656291"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609600" y="6356368"/>
            <a:ext cx="2844800" cy="365125"/>
          </a:xfrm>
          <a:prstGeom prst="rect">
            <a:avLst/>
          </a:prstGeom>
        </p:spPr>
        <p:txBody>
          <a:bodyPr lIns="130005" tIns="65003" rIns="130005" bIns="65003"/>
          <a:lstStyle/>
          <a:p>
            <a:pPr defTabSz="457035"/>
            <a:fld id="{7C6AD880-E3D1-8049-AECA-BC93B6F2DDAB}" type="datetimeFigureOut">
              <a:rPr lang="en-US" sz="1828" smtClean="0">
                <a:solidFill>
                  <a:prstClr val="black"/>
                </a:solidFill>
                <a:sym typeface="Helvetica Light"/>
              </a:rPr>
              <a:pPr defTabSz="457035"/>
              <a:t>8/31/21</a:t>
            </a:fld>
            <a:endParaRPr lang="en-US" sz="1828">
              <a:solidFill>
                <a:prstClr val="black"/>
              </a:solidFill>
              <a:sym typeface="Helvetica Light"/>
            </a:endParaRPr>
          </a:p>
        </p:txBody>
      </p:sp>
      <p:sp>
        <p:nvSpPr>
          <p:cNvPr id="5" name="Footer Placeholder 4"/>
          <p:cNvSpPr>
            <a:spLocks noGrp="1"/>
          </p:cNvSpPr>
          <p:nvPr>
            <p:ph type="ftr" sz="quarter" idx="11"/>
          </p:nvPr>
        </p:nvSpPr>
        <p:spPr>
          <a:xfrm>
            <a:off x="4165601" y="6356368"/>
            <a:ext cx="3860800" cy="365125"/>
          </a:xfrm>
          <a:prstGeom prst="rect">
            <a:avLst/>
          </a:prstGeom>
        </p:spPr>
        <p:txBody>
          <a:bodyPr lIns="130005" tIns="65003" rIns="130005" bIns="65003"/>
          <a:lstStyle/>
          <a:p>
            <a:pPr defTabSz="457035"/>
            <a:endParaRPr lang="en-US" sz="1828">
              <a:solidFill>
                <a:prstClr val="black"/>
              </a:solidFill>
              <a:sym typeface="Helvetica Light"/>
            </a:endParaRPr>
          </a:p>
        </p:txBody>
      </p:sp>
      <p:sp>
        <p:nvSpPr>
          <p:cNvPr id="6" name="Slide Number Placeholder 5"/>
          <p:cNvSpPr>
            <a:spLocks noGrp="1"/>
          </p:cNvSpPr>
          <p:nvPr>
            <p:ph type="sldNum" sz="quarter" idx="12"/>
          </p:nvPr>
        </p:nvSpPr>
        <p:spPr/>
        <p:txBody>
          <a:bodyPr/>
          <a:lstStyle/>
          <a:p>
            <a:fld id="{B03839FD-811A-8349-AE89-A03DF6D10D8A}" type="slidenum">
              <a:rPr lang="en-US" smtClean="0"/>
              <a:pPr/>
              <a:t>‹#›</a:t>
            </a:fld>
            <a:endParaRPr lang="en-US"/>
          </a:p>
        </p:txBody>
      </p:sp>
    </p:spTree>
    <p:extLst>
      <p:ext uri="{BB962C8B-B14F-4D97-AF65-F5344CB8AC3E}">
        <p14:creationId xmlns:p14="http://schemas.microsoft.com/office/powerpoint/2010/main" val="283766626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18"/>
            <a:ext cx="10363200" cy="1362075"/>
          </a:xfrm>
        </p:spPr>
        <p:txBody>
          <a:bodyPr anchor="t">
            <a:normAutofit/>
          </a:bodyPr>
          <a:lstStyle>
            <a:lvl1pPr algn="l">
              <a:defRPr sz="3586" b="1" cap="all"/>
            </a:lvl1pPr>
          </a:lstStyle>
          <a:p>
            <a:r>
              <a:rPr lang="en-US" dirty="0"/>
              <a:t>Click to edit Master title style</a:t>
            </a:r>
          </a:p>
        </p:txBody>
      </p:sp>
      <p:sp>
        <p:nvSpPr>
          <p:cNvPr id="3" name="Text Placeholder 2"/>
          <p:cNvSpPr>
            <a:spLocks noGrp="1"/>
          </p:cNvSpPr>
          <p:nvPr>
            <p:ph type="body" idx="1"/>
          </p:nvPr>
        </p:nvSpPr>
        <p:spPr>
          <a:xfrm>
            <a:off x="963084" y="2906721"/>
            <a:ext cx="10363200" cy="1500187"/>
          </a:xfrm>
        </p:spPr>
        <p:txBody>
          <a:bodyPr anchor="b"/>
          <a:lstStyle>
            <a:lvl1pPr marL="0" indent="0">
              <a:buNone/>
              <a:defRPr sz="1969">
                <a:solidFill>
                  <a:srgbClr val="779C99"/>
                </a:solidFill>
              </a:defRPr>
            </a:lvl1pPr>
            <a:lvl2pPr marL="457035" indent="0">
              <a:buNone/>
              <a:defRPr sz="1828">
                <a:solidFill>
                  <a:schemeClr val="tx1">
                    <a:tint val="75000"/>
                  </a:schemeClr>
                </a:solidFill>
              </a:defRPr>
            </a:lvl2pPr>
            <a:lvl3pPr marL="914071" indent="0">
              <a:buNone/>
              <a:defRPr sz="1617">
                <a:solidFill>
                  <a:schemeClr val="tx1">
                    <a:tint val="75000"/>
                  </a:schemeClr>
                </a:solidFill>
              </a:defRPr>
            </a:lvl3pPr>
            <a:lvl4pPr marL="1371110" indent="0">
              <a:buNone/>
              <a:defRPr sz="1406">
                <a:solidFill>
                  <a:schemeClr val="tx1">
                    <a:tint val="75000"/>
                  </a:schemeClr>
                </a:solidFill>
              </a:defRPr>
            </a:lvl4pPr>
            <a:lvl5pPr marL="1828146" indent="0">
              <a:buNone/>
              <a:defRPr sz="1406">
                <a:solidFill>
                  <a:schemeClr val="tx1">
                    <a:tint val="75000"/>
                  </a:schemeClr>
                </a:solidFill>
              </a:defRPr>
            </a:lvl5pPr>
            <a:lvl6pPr marL="2285181" indent="0">
              <a:buNone/>
              <a:defRPr sz="1406">
                <a:solidFill>
                  <a:schemeClr val="tx1">
                    <a:tint val="75000"/>
                  </a:schemeClr>
                </a:solidFill>
              </a:defRPr>
            </a:lvl6pPr>
            <a:lvl7pPr marL="2742219" indent="0">
              <a:buNone/>
              <a:defRPr sz="1406">
                <a:solidFill>
                  <a:schemeClr val="tx1">
                    <a:tint val="75000"/>
                  </a:schemeClr>
                </a:solidFill>
              </a:defRPr>
            </a:lvl7pPr>
            <a:lvl8pPr marL="3199252" indent="0">
              <a:buNone/>
              <a:defRPr sz="1406">
                <a:solidFill>
                  <a:schemeClr val="tx1">
                    <a:tint val="75000"/>
                  </a:schemeClr>
                </a:solidFill>
              </a:defRPr>
            </a:lvl8pPr>
            <a:lvl9pPr marL="3656291" indent="0">
              <a:buNone/>
              <a:defRPr sz="1406">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a:xfrm>
            <a:off x="609600" y="6324618"/>
            <a:ext cx="2844800" cy="365125"/>
          </a:xfrm>
          <a:prstGeom prst="rect">
            <a:avLst/>
          </a:prstGeom>
        </p:spPr>
        <p:txBody>
          <a:bodyPr lIns="130005" tIns="65003" rIns="130005" bIns="65003"/>
          <a:lstStyle>
            <a:lvl1pPr>
              <a:defRPr>
                <a:solidFill>
                  <a:srgbClr val="685E56"/>
                </a:solidFill>
              </a:defRPr>
            </a:lvl1pPr>
          </a:lstStyle>
          <a:p>
            <a:pPr defTabSz="457035"/>
            <a:fld id="{2DF805BF-B11F-7B4B-B971-6DA231F5D393}" type="datetimeFigureOut">
              <a:rPr lang="en-US" sz="1828" smtClean="0">
                <a:sym typeface="Helvetica Light"/>
              </a:rPr>
              <a:pPr defTabSz="457035"/>
              <a:t>8/31/21</a:t>
            </a:fld>
            <a:endParaRPr lang="en-US" sz="1828" dirty="0">
              <a:sym typeface="Helvetica Light"/>
            </a:endParaRPr>
          </a:p>
        </p:txBody>
      </p:sp>
      <p:sp>
        <p:nvSpPr>
          <p:cNvPr id="5" name="Footer Placeholder 4"/>
          <p:cNvSpPr>
            <a:spLocks noGrp="1"/>
          </p:cNvSpPr>
          <p:nvPr>
            <p:ph type="ftr" sz="quarter" idx="11"/>
          </p:nvPr>
        </p:nvSpPr>
        <p:spPr>
          <a:xfrm>
            <a:off x="4165601" y="6324618"/>
            <a:ext cx="3860800" cy="365125"/>
          </a:xfrm>
          <a:prstGeom prst="rect">
            <a:avLst/>
          </a:prstGeom>
        </p:spPr>
        <p:txBody>
          <a:bodyPr lIns="130005" tIns="65003" rIns="130005" bIns="65003"/>
          <a:lstStyle>
            <a:lvl1pPr>
              <a:defRPr>
                <a:solidFill>
                  <a:srgbClr val="685E56"/>
                </a:solidFill>
              </a:defRPr>
            </a:lvl1pPr>
          </a:lstStyle>
          <a:p>
            <a:pPr defTabSz="457035"/>
            <a:endParaRPr lang="en-US" sz="1828" dirty="0">
              <a:sym typeface="Helvetica Light"/>
            </a:endParaRPr>
          </a:p>
        </p:txBody>
      </p:sp>
      <p:sp>
        <p:nvSpPr>
          <p:cNvPr id="6" name="Slide Number Placeholder 5"/>
          <p:cNvSpPr>
            <a:spLocks noGrp="1"/>
          </p:cNvSpPr>
          <p:nvPr>
            <p:ph type="sldNum" sz="quarter" idx="12"/>
          </p:nvPr>
        </p:nvSpPr>
        <p:spPr/>
        <p:txBody>
          <a:bodyPr/>
          <a:lstStyle>
            <a:lvl1pPr>
              <a:defRPr>
                <a:solidFill>
                  <a:srgbClr val="685E56"/>
                </a:solidFill>
              </a:defRPr>
            </a:lvl1pPr>
          </a:lstStyle>
          <a:p>
            <a:fld id="{5F4F7CB5-4B75-5F4A-9B64-905ADFFF6825}" type="slidenum">
              <a:rPr lang="en-US" smtClean="0"/>
              <a:pPr/>
              <a:t>‹#›</a:t>
            </a:fld>
            <a:endParaRPr lang="en-US" dirty="0"/>
          </a:p>
        </p:txBody>
      </p:sp>
    </p:spTree>
    <p:extLst>
      <p:ext uri="{BB962C8B-B14F-4D97-AF65-F5344CB8AC3E}">
        <p14:creationId xmlns:p14="http://schemas.microsoft.com/office/powerpoint/2010/main" val="172543796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09600" y="6356538"/>
            <a:ext cx="2844800" cy="365125"/>
          </a:xfrm>
          <a:prstGeom prst="rect">
            <a:avLst/>
          </a:prstGeom>
        </p:spPr>
        <p:txBody>
          <a:bodyPr/>
          <a:lstStyle/>
          <a:p>
            <a:fld id="{BC5E1121-D426-CF4B-9494-60F677C53CB6}" type="datetimeFigureOut">
              <a:rPr lang="en-US" smtClean="0">
                <a:solidFill>
                  <a:prstClr val="black">
                    <a:tint val="75000"/>
                  </a:prstClr>
                </a:solidFill>
                <a:latin typeface="Calibri"/>
              </a:rPr>
              <a:pPr/>
              <a:t>8/31/21</a:t>
            </a:fld>
            <a:endParaRPr lang="en-US">
              <a:solidFill>
                <a:prstClr val="black">
                  <a:tint val="75000"/>
                </a:prstClr>
              </a:solidFill>
              <a:latin typeface="Calibri"/>
            </a:endParaRPr>
          </a:p>
        </p:txBody>
      </p:sp>
      <p:sp>
        <p:nvSpPr>
          <p:cNvPr id="3" name="Footer Placeholder 2"/>
          <p:cNvSpPr>
            <a:spLocks noGrp="1"/>
          </p:cNvSpPr>
          <p:nvPr>
            <p:ph type="ftr" sz="quarter" idx="11"/>
          </p:nvPr>
        </p:nvSpPr>
        <p:spPr>
          <a:xfrm>
            <a:off x="4165603" y="6356538"/>
            <a:ext cx="3860800" cy="365125"/>
          </a:xfrm>
          <a:prstGeom prst="rect">
            <a:avLst/>
          </a:prstGeom>
        </p:spPr>
        <p:txBody>
          <a:bodyPr/>
          <a:lstStyle/>
          <a:p>
            <a:endParaRPr lang="en-US">
              <a:solidFill>
                <a:prstClr val="black">
                  <a:tint val="75000"/>
                </a:prstClr>
              </a:solidFill>
              <a:latin typeface="Calibri"/>
            </a:endParaRPr>
          </a:p>
        </p:txBody>
      </p:sp>
      <p:sp>
        <p:nvSpPr>
          <p:cNvPr id="4" name="Slide Number Placeholder 3"/>
          <p:cNvSpPr>
            <a:spLocks noGrp="1"/>
          </p:cNvSpPr>
          <p:nvPr>
            <p:ph type="sldNum" sz="quarter" idx="12"/>
          </p:nvPr>
        </p:nvSpPr>
        <p:spPr/>
        <p:txBody>
          <a:bodyPr/>
          <a:lstStyle/>
          <a:p>
            <a:fld id="{E35D3E82-AE24-C849-B279-42926C50BA55}"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253818369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lvl1pPr>
              <a:defRPr baseline="0">
                <a:solidFill>
                  <a:schemeClr val="tx2"/>
                </a:solidFill>
                <a:latin typeface="Myriad Pro" charset="0"/>
              </a:defRPr>
            </a:lvl1pPr>
            <a:lvl2pPr>
              <a:defRPr baseline="0">
                <a:solidFill>
                  <a:schemeClr val="tx2"/>
                </a:solidFill>
                <a:latin typeface="Myriad Pro" charset="0"/>
              </a:defRPr>
            </a:lvl2pPr>
            <a:lvl3pPr>
              <a:defRPr baseline="0">
                <a:solidFill>
                  <a:schemeClr val="tx2"/>
                </a:solidFill>
                <a:latin typeface="Myriad Pro" charset="0"/>
              </a:defRPr>
            </a:lvl3pPr>
            <a:lvl4pPr>
              <a:defRPr baseline="0">
                <a:solidFill>
                  <a:schemeClr val="tx2"/>
                </a:solidFill>
                <a:latin typeface="Myriad Pro" charset="0"/>
              </a:defRPr>
            </a:lvl4pPr>
            <a:lvl5pPr>
              <a:defRPr baseline="0">
                <a:solidFill>
                  <a:schemeClr val="tx2"/>
                </a:solidFill>
                <a:latin typeface="Myriad Pro"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3"/>
          <p:cNvSpPr>
            <a:spLocks noGrp="1"/>
          </p:cNvSpPr>
          <p:nvPr>
            <p:ph type="sldNum" sz="quarter" idx="10"/>
          </p:nvPr>
        </p:nvSpPr>
        <p:spPr>
          <a:xfrm>
            <a:off x="3495202" y="6355097"/>
            <a:ext cx="8534401" cy="502919"/>
          </a:xfrm>
        </p:spPr>
        <p:txBody>
          <a:bodyPr/>
          <a:lstStyle/>
          <a:p>
            <a:r>
              <a:rPr lang="en-US"/>
              <a:t>U.S. Department of Commerce | National Oceanic and Atmospheric Administration | NOAA Fisheries | Page </a:t>
            </a:r>
            <a:fld id="{632D3AEB-7CBE-3049-91AC-335C6B4F5BF6}" type="slidenum">
              <a:rPr lang="en-US" smtClean="0"/>
              <a:pPr/>
              <a:t>‹#›</a:t>
            </a:fld>
            <a:endParaRPr lang="en-US" dirty="0"/>
          </a:p>
        </p:txBody>
      </p:sp>
    </p:spTree>
    <p:extLst>
      <p:ext uri="{BB962C8B-B14F-4D97-AF65-F5344CB8AC3E}">
        <p14:creationId xmlns:p14="http://schemas.microsoft.com/office/powerpoint/2010/main" val="74731692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a:xfrm>
            <a:off x="609600" y="6356367"/>
            <a:ext cx="2844800" cy="365125"/>
          </a:xfrm>
          <a:prstGeom prst="rect">
            <a:avLst/>
          </a:prstGeom>
        </p:spPr>
        <p:txBody>
          <a:bodyPr lIns="130012" tIns="65007" rIns="130012" bIns="65007"/>
          <a:lstStyle/>
          <a:p>
            <a:pPr defTabSz="457059"/>
            <a:fld id="{7C6AD880-E3D1-8049-AECA-BC93B6F2DDAB}" type="datetimeFigureOut">
              <a:rPr lang="en-US" sz="1828" smtClean="0">
                <a:solidFill>
                  <a:prstClr val="black"/>
                </a:solidFill>
                <a:sym typeface="Helvetica Light"/>
              </a:rPr>
              <a:pPr defTabSz="457059"/>
              <a:t>8/31/21</a:t>
            </a:fld>
            <a:endParaRPr lang="en-US" sz="1828">
              <a:solidFill>
                <a:prstClr val="black"/>
              </a:solidFill>
              <a:sym typeface="Helvetica Light"/>
            </a:endParaRPr>
          </a:p>
        </p:txBody>
      </p:sp>
      <p:sp>
        <p:nvSpPr>
          <p:cNvPr id="4" name="Footer Placeholder 3"/>
          <p:cNvSpPr>
            <a:spLocks noGrp="1"/>
          </p:cNvSpPr>
          <p:nvPr>
            <p:ph type="ftr" sz="quarter" idx="11"/>
          </p:nvPr>
        </p:nvSpPr>
        <p:spPr>
          <a:xfrm>
            <a:off x="4165601" y="6356367"/>
            <a:ext cx="3860800" cy="365125"/>
          </a:xfrm>
          <a:prstGeom prst="rect">
            <a:avLst/>
          </a:prstGeom>
        </p:spPr>
        <p:txBody>
          <a:bodyPr lIns="130012" tIns="65007" rIns="130012" bIns="65007"/>
          <a:lstStyle/>
          <a:p>
            <a:pPr defTabSz="457059"/>
            <a:endParaRPr lang="en-US" sz="1828">
              <a:solidFill>
                <a:prstClr val="black"/>
              </a:solidFill>
              <a:sym typeface="Helvetica Light"/>
            </a:endParaRPr>
          </a:p>
        </p:txBody>
      </p:sp>
      <p:sp>
        <p:nvSpPr>
          <p:cNvPr id="5" name="Slide Number Placeholder 4"/>
          <p:cNvSpPr>
            <a:spLocks noGrp="1"/>
          </p:cNvSpPr>
          <p:nvPr>
            <p:ph type="sldNum" sz="quarter" idx="12"/>
          </p:nvPr>
        </p:nvSpPr>
        <p:spPr/>
        <p:txBody>
          <a:bodyPr/>
          <a:lstStyle/>
          <a:p>
            <a:fld id="{B03839FD-811A-8349-AE89-A03DF6D10D8A}" type="slidenum">
              <a:rPr lang="en-US" smtClean="0"/>
              <a:pPr/>
              <a:t>‹#›</a:t>
            </a:fld>
            <a:endParaRPr lang="en-US"/>
          </a:p>
        </p:txBody>
      </p:sp>
    </p:spTree>
    <p:extLst>
      <p:ext uri="{BB962C8B-B14F-4D97-AF65-F5344CB8AC3E}">
        <p14:creationId xmlns:p14="http://schemas.microsoft.com/office/powerpoint/2010/main" val="37987270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391" b="1"/>
            </a:lvl1pPr>
            <a:lvl2pPr marL="457059" indent="0">
              <a:buNone/>
              <a:defRPr sz="1969" b="1"/>
            </a:lvl2pPr>
            <a:lvl3pPr marL="914118" indent="0">
              <a:buNone/>
              <a:defRPr sz="1828" b="1"/>
            </a:lvl3pPr>
            <a:lvl4pPr marL="1371180" indent="0">
              <a:buNone/>
              <a:defRPr sz="1617" b="1"/>
            </a:lvl4pPr>
            <a:lvl5pPr marL="1828239" indent="0">
              <a:buNone/>
              <a:defRPr sz="1617" b="1"/>
            </a:lvl5pPr>
            <a:lvl6pPr marL="2285298" indent="0">
              <a:buNone/>
              <a:defRPr sz="1617" b="1"/>
            </a:lvl6pPr>
            <a:lvl7pPr marL="2742360" indent="0">
              <a:buNone/>
              <a:defRPr sz="1617" b="1"/>
            </a:lvl7pPr>
            <a:lvl8pPr marL="3199416" indent="0">
              <a:buNone/>
              <a:defRPr sz="1617" b="1"/>
            </a:lvl8pPr>
            <a:lvl9pPr marL="3656478" indent="0">
              <a:buNone/>
              <a:defRPr sz="1617"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391"/>
            </a:lvl1pPr>
            <a:lvl2pPr>
              <a:defRPr sz="1969"/>
            </a:lvl2pPr>
            <a:lvl3pPr>
              <a:defRPr sz="1828"/>
            </a:lvl3pPr>
            <a:lvl4pPr>
              <a:defRPr sz="1617"/>
            </a:lvl4pPr>
            <a:lvl5pPr>
              <a:defRPr sz="1617"/>
            </a:lvl5pPr>
            <a:lvl6pPr>
              <a:defRPr sz="1617"/>
            </a:lvl6pPr>
            <a:lvl7pPr>
              <a:defRPr sz="1617"/>
            </a:lvl7pPr>
            <a:lvl8pPr>
              <a:defRPr sz="1617"/>
            </a:lvl8pPr>
            <a:lvl9pPr>
              <a:defRPr sz="161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76" y="1535113"/>
            <a:ext cx="5389033" cy="639762"/>
          </a:xfrm>
        </p:spPr>
        <p:txBody>
          <a:bodyPr anchor="b"/>
          <a:lstStyle>
            <a:lvl1pPr marL="0" indent="0">
              <a:buNone/>
              <a:defRPr sz="2391" b="1"/>
            </a:lvl1pPr>
            <a:lvl2pPr marL="457059" indent="0">
              <a:buNone/>
              <a:defRPr sz="1969" b="1"/>
            </a:lvl2pPr>
            <a:lvl3pPr marL="914118" indent="0">
              <a:buNone/>
              <a:defRPr sz="1828" b="1"/>
            </a:lvl3pPr>
            <a:lvl4pPr marL="1371180" indent="0">
              <a:buNone/>
              <a:defRPr sz="1617" b="1"/>
            </a:lvl4pPr>
            <a:lvl5pPr marL="1828239" indent="0">
              <a:buNone/>
              <a:defRPr sz="1617" b="1"/>
            </a:lvl5pPr>
            <a:lvl6pPr marL="2285298" indent="0">
              <a:buNone/>
              <a:defRPr sz="1617" b="1"/>
            </a:lvl6pPr>
            <a:lvl7pPr marL="2742360" indent="0">
              <a:buNone/>
              <a:defRPr sz="1617" b="1"/>
            </a:lvl7pPr>
            <a:lvl8pPr marL="3199416" indent="0">
              <a:buNone/>
              <a:defRPr sz="1617" b="1"/>
            </a:lvl8pPr>
            <a:lvl9pPr marL="3656478" indent="0">
              <a:buNone/>
              <a:defRPr sz="1617" b="1"/>
            </a:lvl9pPr>
          </a:lstStyle>
          <a:p>
            <a:pPr lvl="0"/>
            <a:r>
              <a:rPr lang="en-US"/>
              <a:t>Click to edit Master text styles</a:t>
            </a:r>
          </a:p>
        </p:txBody>
      </p:sp>
      <p:sp>
        <p:nvSpPr>
          <p:cNvPr id="6" name="Content Placeholder 5"/>
          <p:cNvSpPr>
            <a:spLocks noGrp="1"/>
          </p:cNvSpPr>
          <p:nvPr>
            <p:ph sz="quarter" idx="4"/>
          </p:nvPr>
        </p:nvSpPr>
        <p:spPr>
          <a:xfrm>
            <a:off x="6193376" y="2174875"/>
            <a:ext cx="5389033" cy="3951288"/>
          </a:xfrm>
        </p:spPr>
        <p:txBody>
          <a:bodyPr/>
          <a:lstStyle>
            <a:lvl1pPr>
              <a:defRPr sz="2391"/>
            </a:lvl1pPr>
            <a:lvl2pPr>
              <a:defRPr sz="1969"/>
            </a:lvl2pPr>
            <a:lvl3pPr>
              <a:defRPr sz="1828"/>
            </a:lvl3pPr>
            <a:lvl4pPr>
              <a:defRPr sz="1617"/>
            </a:lvl4pPr>
            <a:lvl5pPr>
              <a:defRPr sz="1617"/>
            </a:lvl5pPr>
            <a:lvl6pPr>
              <a:defRPr sz="1617"/>
            </a:lvl6pPr>
            <a:lvl7pPr>
              <a:defRPr sz="1617"/>
            </a:lvl7pPr>
            <a:lvl8pPr>
              <a:defRPr sz="1617"/>
            </a:lvl8pPr>
            <a:lvl9pPr>
              <a:defRPr sz="161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609600" y="6356367"/>
            <a:ext cx="2844800" cy="365125"/>
          </a:xfrm>
          <a:prstGeom prst="rect">
            <a:avLst/>
          </a:prstGeom>
        </p:spPr>
        <p:txBody>
          <a:bodyPr lIns="130012" tIns="65007" rIns="130012" bIns="65007"/>
          <a:lstStyle/>
          <a:p>
            <a:pPr defTabSz="457059"/>
            <a:fld id="{901AC87D-255C-334D-AB94-52F41E2A1D24}" type="datetimeFigureOut">
              <a:rPr lang="en-US" sz="1828" smtClean="0">
                <a:solidFill>
                  <a:prstClr val="black">
                    <a:tint val="75000"/>
                  </a:prstClr>
                </a:solidFill>
                <a:latin typeface="Calibri"/>
                <a:sym typeface="Helvetica Light"/>
              </a:rPr>
              <a:pPr defTabSz="457059"/>
              <a:t>8/31/21</a:t>
            </a:fld>
            <a:endParaRPr lang="en-US" sz="1828">
              <a:solidFill>
                <a:prstClr val="black">
                  <a:tint val="75000"/>
                </a:prstClr>
              </a:solidFill>
              <a:latin typeface="Calibri"/>
              <a:sym typeface="Helvetica Light"/>
            </a:endParaRPr>
          </a:p>
        </p:txBody>
      </p:sp>
      <p:sp>
        <p:nvSpPr>
          <p:cNvPr id="8" name="Footer Placeholder 7"/>
          <p:cNvSpPr>
            <a:spLocks noGrp="1"/>
          </p:cNvSpPr>
          <p:nvPr>
            <p:ph type="ftr" sz="quarter" idx="11"/>
          </p:nvPr>
        </p:nvSpPr>
        <p:spPr>
          <a:xfrm>
            <a:off x="4165601" y="6356367"/>
            <a:ext cx="3860800" cy="365125"/>
          </a:xfrm>
          <a:prstGeom prst="rect">
            <a:avLst/>
          </a:prstGeom>
        </p:spPr>
        <p:txBody>
          <a:bodyPr lIns="130012" tIns="65007" rIns="130012" bIns="65007"/>
          <a:lstStyle/>
          <a:p>
            <a:pPr defTabSz="457059"/>
            <a:endParaRPr lang="en-US" sz="1828">
              <a:solidFill>
                <a:prstClr val="black">
                  <a:tint val="75000"/>
                </a:prstClr>
              </a:solidFill>
              <a:latin typeface="Calibri"/>
              <a:sym typeface="Helvetica Light"/>
            </a:endParaRPr>
          </a:p>
        </p:txBody>
      </p:sp>
      <p:sp>
        <p:nvSpPr>
          <p:cNvPr id="9" name="Slide Number Placeholder 8"/>
          <p:cNvSpPr>
            <a:spLocks noGrp="1"/>
          </p:cNvSpPr>
          <p:nvPr>
            <p:ph type="sldNum" sz="quarter" idx="12"/>
          </p:nvPr>
        </p:nvSpPr>
        <p:spPr/>
        <p:txBody>
          <a:bodyPr/>
          <a:lstStyle/>
          <a:p>
            <a:fld id="{DC95EE59-FBE3-694B-911C-BAB575BA7DF4}"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172268209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37"/>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059" indent="0" algn="ctr">
              <a:buNone/>
              <a:defRPr>
                <a:solidFill>
                  <a:schemeClr val="tx1">
                    <a:tint val="75000"/>
                  </a:schemeClr>
                </a:solidFill>
              </a:defRPr>
            </a:lvl2pPr>
            <a:lvl3pPr marL="914118" indent="0" algn="ctr">
              <a:buNone/>
              <a:defRPr>
                <a:solidFill>
                  <a:schemeClr val="tx1">
                    <a:tint val="75000"/>
                  </a:schemeClr>
                </a:solidFill>
              </a:defRPr>
            </a:lvl3pPr>
            <a:lvl4pPr marL="1371180" indent="0" algn="ctr">
              <a:buNone/>
              <a:defRPr>
                <a:solidFill>
                  <a:schemeClr val="tx1">
                    <a:tint val="75000"/>
                  </a:schemeClr>
                </a:solidFill>
              </a:defRPr>
            </a:lvl4pPr>
            <a:lvl5pPr marL="1828239" indent="0" algn="ctr">
              <a:buNone/>
              <a:defRPr>
                <a:solidFill>
                  <a:schemeClr val="tx1">
                    <a:tint val="75000"/>
                  </a:schemeClr>
                </a:solidFill>
              </a:defRPr>
            </a:lvl5pPr>
            <a:lvl6pPr marL="2285298" indent="0" algn="ctr">
              <a:buNone/>
              <a:defRPr>
                <a:solidFill>
                  <a:schemeClr val="tx1">
                    <a:tint val="75000"/>
                  </a:schemeClr>
                </a:solidFill>
              </a:defRPr>
            </a:lvl6pPr>
            <a:lvl7pPr marL="2742360" indent="0" algn="ctr">
              <a:buNone/>
              <a:defRPr>
                <a:solidFill>
                  <a:schemeClr val="tx1">
                    <a:tint val="75000"/>
                  </a:schemeClr>
                </a:solidFill>
              </a:defRPr>
            </a:lvl7pPr>
            <a:lvl8pPr marL="3199416" indent="0" algn="ctr">
              <a:buNone/>
              <a:defRPr>
                <a:solidFill>
                  <a:schemeClr val="tx1">
                    <a:tint val="75000"/>
                  </a:schemeClr>
                </a:solidFill>
              </a:defRPr>
            </a:lvl8pPr>
            <a:lvl9pPr marL="3656478"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609600" y="6356367"/>
            <a:ext cx="2844800" cy="365125"/>
          </a:xfrm>
          <a:prstGeom prst="rect">
            <a:avLst/>
          </a:prstGeom>
        </p:spPr>
        <p:txBody>
          <a:bodyPr lIns="130012" tIns="65007" rIns="130012" bIns="65007"/>
          <a:lstStyle/>
          <a:p>
            <a:pPr defTabSz="457059"/>
            <a:fld id="{7C6AD880-E3D1-8049-AECA-BC93B6F2DDAB}" type="datetimeFigureOut">
              <a:rPr lang="en-US" sz="1828" smtClean="0">
                <a:solidFill>
                  <a:prstClr val="black"/>
                </a:solidFill>
                <a:sym typeface="Helvetica Light"/>
              </a:rPr>
              <a:pPr defTabSz="457059"/>
              <a:t>8/31/21</a:t>
            </a:fld>
            <a:endParaRPr lang="en-US" sz="1828">
              <a:solidFill>
                <a:prstClr val="black"/>
              </a:solidFill>
              <a:sym typeface="Helvetica Light"/>
            </a:endParaRPr>
          </a:p>
        </p:txBody>
      </p:sp>
      <p:sp>
        <p:nvSpPr>
          <p:cNvPr id="5" name="Footer Placeholder 4"/>
          <p:cNvSpPr>
            <a:spLocks noGrp="1"/>
          </p:cNvSpPr>
          <p:nvPr>
            <p:ph type="ftr" sz="quarter" idx="11"/>
          </p:nvPr>
        </p:nvSpPr>
        <p:spPr>
          <a:xfrm>
            <a:off x="4165601" y="6356367"/>
            <a:ext cx="3860800" cy="365125"/>
          </a:xfrm>
          <a:prstGeom prst="rect">
            <a:avLst/>
          </a:prstGeom>
        </p:spPr>
        <p:txBody>
          <a:bodyPr lIns="130012" tIns="65007" rIns="130012" bIns="65007"/>
          <a:lstStyle/>
          <a:p>
            <a:pPr defTabSz="457059"/>
            <a:endParaRPr lang="en-US" sz="1828">
              <a:solidFill>
                <a:prstClr val="black"/>
              </a:solidFill>
              <a:sym typeface="Helvetica Light"/>
            </a:endParaRPr>
          </a:p>
        </p:txBody>
      </p:sp>
      <p:sp>
        <p:nvSpPr>
          <p:cNvPr id="6" name="Slide Number Placeholder 5"/>
          <p:cNvSpPr>
            <a:spLocks noGrp="1"/>
          </p:cNvSpPr>
          <p:nvPr>
            <p:ph type="sldNum" sz="quarter" idx="12"/>
          </p:nvPr>
        </p:nvSpPr>
        <p:spPr/>
        <p:txBody>
          <a:bodyPr/>
          <a:lstStyle/>
          <a:p>
            <a:fld id="{B03839FD-811A-8349-AE89-A03DF6D10D8A}" type="slidenum">
              <a:rPr lang="en-US" smtClean="0"/>
              <a:pPr/>
              <a:t>‹#›</a:t>
            </a:fld>
            <a:endParaRPr lang="en-US"/>
          </a:p>
        </p:txBody>
      </p:sp>
    </p:spTree>
    <p:extLst>
      <p:ext uri="{BB962C8B-B14F-4D97-AF65-F5344CB8AC3E}">
        <p14:creationId xmlns:p14="http://schemas.microsoft.com/office/powerpoint/2010/main" val="416892476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17"/>
            <a:ext cx="10363200" cy="1362075"/>
          </a:xfrm>
        </p:spPr>
        <p:txBody>
          <a:bodyPr anchor="t">
            <a:normAutofit/>
          </a:bodyPr>
          <a:lstStyle>
            <a:lvl1pPr algn="l">
              <a:defRPr sz="3586" b="1" cap="all"/>
            </a:lvl1pPr>
          </a:lstStyle>
          <a:p>
            <a:r>
              <a:rPr lang="en-US" dirty="0"/>
              <a:t>Click to edit Master title style</a:t>
            </a:r>
          </a:p>
        </p:txBody>
      </p:sp>
      <p:sp>
        <p:nvSpPr>
          <p:cNvPr id="3" name="Text Placeholder 2"/>
          <p:cNvSpPr>
            <a:spLocks noGrp="1"/>
          </p:cNvSpPr>
          <p:nvPr>
            <p:ph type="body" idx="1"/>
          </p:nvPr>
        </p:nvSpPr>
        <p:spPr>
          <a:xfrm>
            <a:off x="963084" y="2906720"/>
            <a:ext cx="10363200" cy="1500187"/>
          </a:xfrm>
        </p:spPr>
        <p:txBody>
          <a:bodyPr anchor="b"/>
          <a:lstStyle>
            <a:lvl1pPr marL="0" indent="0">
              <a:buNone/>
              <a:defRPr sz="1969">
                <a:solidFill>
                  <a:srgbClr val="779C99"/>
                </a:solidFill>
              </a:defRPr>
            </a:lvl1pPr>
            <a:lvl2pPr marL="457059" indent="0">
              <a:buNone/>
              <a:defRPr sz="1828">
                <a:solidFill>
                  <a:schemeClr val="tx1">
                    <a:tint val="75000"/>
                  </a:schemeClr>
                </a:solidFill>
              </a:defRPr>
            </a:lvl2pPr>
            <a:lvl3pPr marL="914118" indent="0">
              <a:buNone/>
              <a:defRPr sz="1617">
                <a:solidFill>
                  <a:schemeClr val="tx1">
                    <a:tint val="75000"/>
                  </a:schemeClr>
                </a:solidFill>
              </a:defRPr>
            </a:lvl3pPr>
            <a:lvl4pPr marL="1371180" indent="0">
              <a:buNone/>
              <a:defRPr sz="1406">
                <a:solidFill>
                  <a:schemeClr val="tx1">
                    <a:tint val="75000"/>
                  </a:schemeClr>
                </a:solidFill>
              </a:defRPr>
            </a:lvl4pPr>
            <a:lvl5pPr marL="1828239" indent="0">
              <a:buNone/>
              <a:defRPr sz="1406">
                <a:solidFill>
                  <a:schemeClr val="tx1">
                    <a:tint val="75000"/>
                  </a:schemeClr>
                </a:solidFill>
              </a:defRPr>
            </a:lvl5pPr>
            <a:lvl6pPr marL="2285298" indent="0">
              <a:buNone/>
              <a:defRPr sz="1406">
                <a:solidFill>
                  <a:schemeClr val="tx1">
                    <a:tint val="75000"/>
                  </a:schemeClr>
                </a:solidFill>
              </a:defRPr>
            </a:lvl6pPr>
            <a:lvl7pPr marL="2742360" indent="0">
              <a:buNone/>
              <a:defRPr sz="1406">
                <a:solidFill>
                  <a:schemeClr val="tx1">
                    <a:tint val="75000"/>
                  </a:schemeClr>
                </a:solidFill>
              </a:defRPr>
            </a:lvl7pPr>
            <a:lvl8pPr marL="3199416" indent="0">
              <a:buNone/>
              <a:defRPr sz="1406">
                <a:solidFill>
                  <a:schemeClr val="tx1">
                    <a:tint val="75000"/>
                  </a:schemeClr>
                </a:solidFill>
              </a:defRPr>
            </a:lvl8pPr>
            <a:lvl9pPr marL="3656478" indent="0">
              <a:buNone/>
              <a:defRPr sz="1406">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a:xfrm>
            <a:off x="609600" y="6324617"/>
            <a:ext cx="2844800" cy="365125"/>
          </a:xfrm>
          <a:prstGeom prst="rect">
            <a:avLst/>
          </a:prstGeom>
        </p:spPr>
        <p:txBody>
          <a:bodyPr lIns="130012" tIns="65007" rIns="130012" bIns="65007"/>
          <a:lstStyle>
            <a:lvl1pPr>
              <a:defRPr>
                <a:solidFill>
                  <a:srgbClr val="685E56"/>
                </a:solidFill>
              </a:defRPr>
            </a:lvl1pPr>
          </a:lstStyle>
          <a:p>
            <a:pPr defTabSz="457059"/>
            <a:fld id="{2DF805BF-B11F-7B4B-B971-6DA231F5D393}" type="datetimeFigureOut">
              <a:rPr lang="en-US" sz="1828" smtClean="0">
                <a:sym typeface="Helvetica Light"/>
              </a:rPr>
              <a:pPr defTabSz="457059"/>
              <a:t>8/31/21</a:t>
            </a:fld>
            <a:endParaRPr lang="en-US" sz="1828" dirty="0">
              <a:sym typeface="Helvetica Light"/>
            </a:endParaRPr>
          </a:p>
        </p:txBody>
      </p:sp>
      <p:sp>
        <p:nvSpPr>
          <p:cNvPr id="5" name="Footer Placeholder 4"/>
          <p:cNvSpPr>
            <a:spLocks noGrp="1"/>
          </p:cNvSpPr>
          <p:nvPr>
            <p:ph type="ftr" sz="quarter" idx="11"/>
          </p:nvPr>
        </p:nvSpPr>
        <p:spPr>
          <a:xfrm>
            <a:off x="4165601" y="6324617"/>
            <a:ext cx="3860800" cy="365125"/>
          </a:xfrm>
          <a:prstGeom prst="rect">
            <a:avLst/>
          </a:prstGeom>
        </p:spPr>
        <p:txBody>
          <a:bodyPr lIns="130012" tIns="65007" rIns="130012" bIns="65007"/>
          <a:lstStyle>
            <a:lvl1pPr>
              <a:defRPr>
                <a:solidFill>
                  <a:srgbClr val="685E56"/>
                </a:solidFill>
              </a:defRPr>
            </a:lvl1pPr>
          </a:lstStyle>
          <a:p>
            <a:pPr defTabSz="457059"/>
            <a:endParaRPr lang="en-US" sz="1828" dirty="0">
              <a:sym typeface="Helvetica Light"/>
            </a:endParaRPr>
          </a:p>
        </p:txBody>
      </p:sp>
      <p:sp>
        <p:nvSpPr>
          <p:cNvPr id="6" name="Slide Number Placeholder 5"/>
          <p:cNvSpPr>
            <a:spLocks noGrp="1"/>
          </p:cNvSpPr>
          <p:nvPr>
            <p:ph type="sldNum" sz="quarter" idx="12"/>
          </p:nvPr>
        </p:nvSpPr>
        <p:spPr/>
        <p:txBody>
          <a:bodyPr/>
          <a:lstStyle>
            <a:lvl1pPr>
              <a:defRPr>
                <a:solidFill>
                  <a:srgbClr val="685E56"/>
                </a:solidFill>
              </a:defRPr>
            </a:lvl1pPr>
          </a:lstStyle>
          <a:p>
            <a:fld id="{5F4F7CB5-4B75-5F4A-9B64-905ADFFF6825}" type="slidenum">
              <a:rPr lang="en-US" smtClean="0"/>
              <a:pPr/>
              <a:t>‹#›</a:t>
            </a:fld>
            <a:endParaRPr lang="en-US" dirty="0"/>
          </a:p>
        </p:txBody>
      </p:sp>
    </p:spTree>
    <p:extLst>
      <p:ext uri="{BB962C8B-B14F-4D97-AF65-F5344CB8AC3E}">
        <p14:creationId xmlns:p14="http://schemas.microsoft.com/office/powerpoint/2010/main" val="4437989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38" name="Shape 38"/>
          <p:cNvSpPr>
            <a:spLocks noGrp="1"/>
          </p:cNvSpPr>
          <p:nvPr>
            <p:ph type="pic" sz="half" idx="13"/>
          </p:nvPr>
        </p:nvSpPr>
        <p:spPr>
          <a:xfrm>
            <a:off x="6298408" y="446484"/>
            <a:ext cx="5000625" cy="5786438"/>
          </a:xfrm>
          <a:prstGeom prst="rect">
            <a:avLst/>
          </a:prstGeom>
        </p:spPr>
        <p:txBody>
          <a:bodyPr lIns="91410" tIns="45705" rIns="91410" bIns="45705" anchor="t">
            <a:noAutofit/>
          </a:bodyPr>
          <a:lstStyle/>
          <a:p>
            <a:endParaRPr/>
          </a:p>
        </p:txBody>
      </p:sp>
      <p:sp>
        <p:nvSpPr>
          <p:cNvPr id="39" name="Shape 39"/>
          <p:cNvSpPr>
            <a:spLocks noGrp="1"/>
          </p:cNvSpPr>
          <p:nvPr>
            <p:ph type="title"/>
          </p:nvPr>
        </p:nvSpPr>
        <p:spPr>
          <a:xfrm>
            <a:off x="892969" y="446484"/>
            <a:ext cx="5000625" cy="2803922"/>
          </a:xfrm>
          <a:prstGeom prst="rect">
            <a:avLst/>
          </a:prstGeom>
        </p:spPr>
        <p:txBody>
          <a:bodyPr anchor="b"/>
          <a:lstStyle>
            <a:lvl1pPr>
              <a:defRPr sz="4219"/>
            </a:lvl1pPr>
          </a:lstStyle>
          <a:p>
            <a:r>
              <a:t>Title Text</a:t>
            </a:r>
          </a:p>
        </p:txBody>
      </p:sp>
      <p:sp>
        <p:nvSpPr>
          <p:cNvPr id="40" name="Shape 40"/>
          <p:cNvSpPr>
            <a:spLocks noGrp="1"/>
          </p:cNvSpPr>
          <p:nvPr>
            <p:ph type="body" sz="quarter" idx="1"/>
          </p:nvPr>
        </p:nvSpPr>
        <p:spPr>
          <a:xfrm>
            <a:off x="892969" y="3348635"/>
            <a:ext cx="5000625" cy="2884289"/>
          </a:xfrm>
          <a:prstGeom prst="rect">
            <a:avLst/>
          </a:prstGeom>
        </p:spPr>
        <p:txBody>
          <a:bodyPr anchor="t"/>
          <a:lstStyle>
            <a:lvl1pPr marL="0" indent="0" algn="ctr">
              <a:spcBef>
                <a:spcPts val="0"/>
              </a:spcBef>
              <a:buSzTx/>
              <a:buNone/>
              <a:defRPr sz="2180"/>
            </a:lvl1pPr>
            <a:lvl2pPr marL="0" indent="160679" algn="ctr">
              <a:spcBef>
                <a:spcPts val="0"/>
              </a:spcBef>
              <a:buSzTx/>
              <a:buNone/>
              <a:defRPr sz="2180"/>
            </a:lvl2pPr>
            <a:lvl3pPr marL="0" indent="321357" algn="ctr">
              <a:spcBef>
                <a:spcPts val="0"/>
              </a:spcBef>
              <a:buSzTx/>
              <a:buNone/>
              <a:defRPr sz="2180"/>
            </a:lvl3pPr>
            <a:lvl4pPr marL="0" indent="482038" algn="ctr">
              <a:spcBef>
                <a:spcPts val="0"/>
              </a:spcBef>
              <a:buSzTx/>
              <a:buNone/>
              <a:defRPr sz="2180"/>
            </a:lvl4pPr>
            <a:lvl5pPr marL="0" indent="642717" algn="ctr">
              <a:spcBef>
                <a:spcPts val="0"/>
              </a:spcBef>
              <a:buSzTx/>
              <a:buNone/>
              <a:defRPr sz="2180"/>
            </a:lvl5pPr>
          </a:lstStyle>
          <a:p>
            <a:r>
              <a:t>Body Level One</a:t>
            </a:r>
          </a:p>
          <a:p>
            <a:pPr lvl="1"/>
            <a:r>
              <a:t>Body Level Two</a:t>
            </a:r>
          </a:p>
          <a:p>
            <a:pPr lvl="2"/>
            <a:r>
              <a:t>Body Level Three</a:t>
            </a:r>
          </a:p>
          <a:p>
            <a:pPr lvl="3"/>
            <a:r>
              <a:t>Body Level Four</a:t>
            </a:r>
          </a:p>
          <a:p>
            <a:pPr lvl="4"/>
            <a:r>
              <a:t>Body Level Five</a:t>
            </a:r>
          </a:p>
        </p:txBody>
      </p:sp>
      <p:sp>
        <p:nvSpPr>
          <p:cNvPr id="41" name="Shape 41"/>
          <p:cNvSpPr>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3427073744"/>
      </p:ext>
    </p:extLst>
  </p:cSld>
  <p:clrMapOvr>
    <a:masterClrMapping/>
  </p:clrMapOvr>
  <p:transition spd="med"/>
</p:sldLayout>
</file>

<file path=ppt/slideLayouts/slideLayout4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30"/>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130" indent="0" algn="ctr">
              <a:buNone/>
              <a:defRPr>
                <a:solidFill>
                  <a:schemeClr val="tx1">
                    <a:tint val="75000"/>
                  </a:schemeClr>
                </a:solidFill>
              </a:defRPr>
            </a:lvl2pPr>
            <a:lvl3pPr marL="914259" indent="0" algn="ctr">
              <a:buNone/>
              <a:defRPr>
                <a:solidFill>
                  <a:schemeClr val="tx1">
                    <a:tint val="75000"/>
                  </a:schemeClr>
                </a:solidFill>
              </a:defRPr>
            </a:lvl3pPr>
            <a:lvl4pPr marL="1371390" indent="0" algn="ctr">
              <a:buNone/>
              <a:defRPr>
                <a:solidFill>
                  <a:schemeClr val="tx1">
                    <a:tint val="75000"/>
                  </a:schemeClr>
                </a:solidFill>
              </a:defRPr>
            </a:lvl4pPr>
            <a:lvl5pPr marL="1828519" indent="0" algn="ctr">
              <a:buNone/>
              <a:defRPr>
                <a:solidFill>
                  <a:schemeClr val="tx1">
                    <a:tint val="75000"/>
                  </a:schemeClr>
                </a:solidFill>
              </a:defRPr>
            </a:lvl5pPr>
            <a:lvl6pPr marL="2285649" indent="0" algn="ctr">
              <a:buNone/>
              <a:defRPr>
                <a:solidFill>
                  <a:schemeClr val="tx1">
                    <a:tint val="75000"/>
                  </a:schemeClr>
                </a:solidFill>
              </a:defRPr>
            </a:lvl6pPr>
            <a:lvl7pPr marL="2742780" indent="0" algn="ctr">
              <a:buNone/>
              <a:defRPr>
                <a:solidFill>
                  <a:schemeClr val="tx1">
                    <a:tint val="75000"/>
                  </a:schemeClr>
                </a:solidFill>
              </a:defRPr>
            </a:lvl7pPr>
            <a:lvl8pPr marL="3199908" indent="0" algn="ctr">
              <a:buNone/>
              <a:defRPr>
                <a:solidFill>
                  <a:schemeClr val="tx1">
                    <a:tint val="75000"/>
                  </a:schemeClr>
                </a:solidFill>
              </a:defRPr>
            </a:lvl8pPr>
            <a:lvl9pPr marL="3657039"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901AC87D-255C-334D-AB94-52F41E2A1D24}" type="datetimeFigureOut">
              <a:rPr lang="en-US" smtClean="0">
                <a:solidFill>
                  <a:prstClr val="black">
                    <a:tint val="75000"/>
                  </a:prstClr>
                </a:solidFill>
                <a:latin typeface="Calibri"/>
              </a:rPr>
              <a:pPr/>
              <a:t>8/31/21</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DC95EE59-FBE3-694B-911C-BAB575BA7DF4}"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94619004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01AC87D-255C-334D-AB94-52F41E2A1D24}" type="datetimeFigureOut">
              <a:rPr lang="en-US" smtClean="0">
                <a:solidFill>
                  <a:prstClr val="black">
                    <a:tint val="75000"/>
                  </a:prstClr>
                </a:solidFill>
                <a:latin typeface="Calibri"/>
              </a:rPr>
              <a:pPr/>
              <a:t>8/31/21</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DC95EE59-FBE3-694B-911C-BAB575BA7DF4}"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47555932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8"/>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7"/>
            <a:ext cx="10363200" cy="1500187"/>
          </a:xfrm>
        </p:spPr>
        <p:txBody>
          <a:bodyPr anchor="b"/>
          <a:lstStyle>
            <a:lvl1pPr marL="0" indent="0">
              <a:buNone/>
              <a:defRPr sz="2000">
                <a:solidFill>
                  <a:schemeClr val="tx1">
                    <a:tint val="75000"/>
                  </a:schemeClr>
                </a:solidFill>
              </a:defRPr>
            </a:lvl1pPr>
            <a:lvl2pPr marL="457130" indent="0">
              <a:buNone/>
              <a:defRPr sz="1800">
                <a:solidFill>
                  <a:schemeClr val="tx1">
                    <a:tint val="75000"/>
                  </a:schemeClr>
                </a:solidFill>
              </a:defRPr>
            </a:lvl2pPr>
            <a:lvl3pPr marL="914259" indent="0">
              <a:buNone/>
              <a:defRPr sz="1600">
                <a:solidFill>
                  <a:schemeClr val="tx1">
                    <a:tint val="75000"/>
                  </a:schemeClr>
                </a:solidFill>
              </a:defRPr>
            </a:lvl3pPr>
            <a:lvl4pPr marL="1371390" indent="0">
              <a:buNone/>
              <a:defRPr sz="1400">
                <a:solidFill>
                  <a:schemeClr val="tx1">
                    <a:tint val="75000"/>
                  </a:schemeClr>
                </a:solidFill>
              </a:defRPr>
            </a:lvl4pPr>
            <a:lvl5pPr marL="1828519" indent="0">
              <a:buNone/>
              <a:defRPr sz="1400">
                <a:solidFill>
                  <a:schemeClr val="tx1">
                    <a:tint val="75000"/>
                  </a:schemeClr>
                </a:solidFill>
              </a:defRPr>
            </a:lvl5pPr>
            <a:lvl6pPr marL="2285649" indent="0">
              <a:buNone/>
              <a:defRPr sz="1400">
                <a:solidFill>
                  <a:schemeClr val="tx1">
                    <a:tint val="75000"/>
                  </a:schemeClr>
                </a:solidFill>
              </a:defRPr>
            </a:lvl6pPr>
            <a:lvl7pPr marL="2742780" indent="0">
              <a:buNone/>
              <a:defRPr sz="1400">
                <a:solidFill>
                  <a:schemeClr val="tx1">
                    <a:tint val="75000"/>
                  </a:schemeClr>
                </a:solidFill>
              </a:defRPr>
            </a:lvl7pPr>
            <a:lvl8pPr marL="3199908" indent="0">
              <a:buNone/>
              <a:defRPr sz="1400">
                <a:solidFill>
                  <a:schemeClr val="tx1">
                    <a:tint val="75000"/>
                  </a:schemeClr>
                </a:solidFill>
              </a:defRPr>
            </a:lvl8pPr>
            <a:lvl9pPr marL="3657039"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01AC87D-255C-334D-AB94-52F41E2A1D24}" type="datetimeFigureOut">
              <a:rPr lang="en-US" smtClean="0">
                <a:solidFill>
                  <a:prstClr val="black">
                    <a:tint val="75000"/>
                  </a:prstClr>
                </a:solidFill>
                <a:latin typeface="Calibri"/>
              </a:rPr>
              <a:pPr/>
              <a:t>8/31/21</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DC95EE59-FBE3-694B-911C-BAB575BA7DF4}"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348502687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7"/>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7"/>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01AC87D-255C-334D-AB94-52F41E2A1D24}" type="datetimeFigureOut">
              <a:rPr lang="en-US" smtClean="0">
                <a:solidFill>
                  <a:prstClr val="black">
                    <a:tint val="75000"/>
                  </a:prstClr>
                </a:solidFill>
                <a:latin typeface="Calibri"/>
              </a:rPr>
              <a:pPr/>
              <a:t>8/31/21</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DC95EE59-FBE3-694B-911C-BAB575BA7DF4}"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369578295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70" y="1535113"/>
            <a:ext cx="5389033" cy="639762"/>
          </a:xfrm>
        </p:spPr>
        <p:txBody>
          <a:bodyPr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70"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01AC87D-255C-334D-AB94-52F41E2A1D24}" type="datetimeFigureOut">
              <a:rPr lang="en-US" smtClean="0">
                <a:solidFill>
                  <a:prstClr val="black">
                    <a:tint val="75000"/>
                  </a:prstClr>
                </a:solidFill>
                <a:latin typeface="Calibri"/>
              </a:rPr>
              <a:pPr/>
              <a:t>8/31/21</a:t>
            </a:fld>
            <a:endParaRPr lang="en-US">
              <a:solidFill>
                <a:prstClr val="black">
                  <a:tint val="75000"/>
                </a:prstClr>
              </a:solidFill>
              <a:latin typeface="Calibri"/>
            </a:endParaRPr>
          </a:p>
        </p:txBody>
      </p:sp>
      <p:sp>
        <p:nvSpPr>
          <p:cNvPr id="8" name="Footer Placeholder 7"/>
          <p:cNvSpPr>
            <a:spLocks noGrp="1"/>
          </p:cNvSpPr>
          <p:nvPr>
            <p:ph type="ftr" sz="quarter" idx="11"/>
          </p:nvPr>
        </p:nvSpPr>
        <p:spPr/>
        <p:txBody>
          <a:bodyPr/>
          <a:lstStyle/>
          <a:p>
            <a:endParaRPr lang="en-US">
              <a:solidFill>
                <a:prstClr val="black">
                  <a:tint val="75000"/>
                </a:prstClr>
              </a:solidFill>
              <a:latin typeface="Calibri"/>
            </a:endParaRPr>
          </a:p>
        </p:txBody>
      </p:sp>
      <p:sp>
        <p:nvSpPr>
          <p:cNvPr id="9" name="Slide Number Placeholder 8"/>
          <p:cNvSpPr>
            <a:spLocks noGrp="1"/>
          </p:cNvSpPr>
          <p:nvPr>
            <p:ph type="sldNum" sz="quarter" idx="12"/>
          </p:nvPr>
        </p:nvSpPr>
        <p:spPr/>
        <p:txBody>
          <a:bodyPr/>
          <a:lstStyle/>
          <a:p>
            <a:fld id="{DC95EE59-FBE3-694B-911C-BAB575BA7DF4}"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109743771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01AC87D-255C-334D-AB94-52F41E2A1D24}" type="datetimeFigureOut">
              <a:rPr lang="en-US" smtClean="0">
                <a:solidFill>
                  <a:prstClr val="black">
                    <a:tint val="75000"/>
                  </a:prstClr>
                </a:solidFill>
                <a:latin typeface="Calibri"/>
              </a:rPr>
              <a:pPr/>
              <a:t>8/31/21</a:t>
            </a:fld>
            <a:endParaRPr lang="en-US">
              <a:solidFill>
                <a:prstClr val="black">
                  <a:tint val="75000"/>
                </a:prstClr>
              </a:solidFill>
              <a:latin typeface="Calibri"/>
            </a:endParaRPr>
          </a:p>
        </p:txBody>
      </p:sp>
      <p:sp>
        <p:nvSpPr>
          <p:cNvPr id="4" name="Footer Placeholder 3"/>
          <p:cNvSpPr>
            <a:spLocks noGrp="1"/>
          </p:cNvSpPr>
          <p:nvPr>
            <p:ph type="ftr" sz="quarter" idx="11"/>
          </p:nvPr>
        </p:nvSpPr>
        <p:spPr/>
        <p:txBody>
          <a:bodyPr/>
          <a:lstStyle/>
          <a:p>
            <a:endParaRPr lang="en-US">
              <a:solidFill>
                <a:prstClr val="black">
                  <a:tint val="75000"/>
                </a:prstClr>
              </a:solidFill>
              <a:latin typeface="Calibri"/>
            </a:endParaRPr>
          </a:p>
        </p:txBody>
      </p:sp>
      <p:sp>
        <p:nvSpPr>
          <p:cNvPr id="5" name="Slide Number Placeholder 4"/>
          <p:cNvSpPr>
            <a:spLocks noGrp="1"/>
          </p:cNvSpPr>
          <p:nvPr>
            <p:ph type="sldNum" sz="quarter" idx="12"/>
          </p:nvPr>
        </p:nvSpPr>
        <p:spPr/>
        <p:txBody>
          <a:bodyPr/>
          <a:lstStyle/>
          <a:p>
            <a:fld id="{DC95EE59-FBE3-694B-911C-BAB575BA7DF4}"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214317760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01AC87D-255C-334D-AB94-52F41E2A1D24}" type="datetimeFigureOut">
              <a:rPr lang="en-US" smtClean="0">
                <a:solidFill>
                  <a:prstClr val="black">
                    <a:tint val="75000"/>
                  </a:prstClr>
                </a:solidFill>
                <a:latin typeface="Calibri"/>
              </a:rPr>
              <a:pPr/>
              <a:t>8/31/21</a:t>
            </a:fld>
            <a:endParaRPr lang="en-US">
              <a:solidFill>
                <a:prstClr val="black">
                  <a:tint val="75000"/>
                </a:prstClr>
              </a:solidFill>
              <a:latin typeface="Calibri"/>
            </a:endParaRPr>
          </a:p>
        </p:txBody>
      </p:sp>
      <p:sp>
        <p:nvSpPr>
          <p:cNvPr id="3" name="Footer Placeholder 2"/>
          <p:cNvSpPr>
            <a:spLocks noGrp="1"/>
          </p:cNvSpPr>
          <p:nvPr>
            <p:ph type="ftr" sz="quarter" idx="11"/>
          </p:nvPr>
        </p:nvSpPr>
        <p:spPr/>
        <p:txBody>
          <a:bodyPr/>
          <a:lstStyle/>
          <a:p>
            <a:endParaRPr lang="en-US">
              <a:solidFill>
                <a:prstClr val="black">
                  <a:tint val="75000"/>
                </a:prstClr>
              </a:solidFill>
              <a:latin typeface="Calibri"/>
            </a:endParaRPr>
          </a:p>
        </p:txBody>
      </p:sp>
      <p:sp>
        <p:nvSpPr>
          <p:cNvPr id="4" name="Slide Number Placeholder 3"/>
          <p:cNvSpPr>
            <a:spLocks noGrp="1"/>
          </p:cNvSpPr>
          <p:nvPr>
            <p:ph type="sldNum" sz="quarter" idx="12"/>
          </p:nvPr>
        </p:nvSpPr>
        <p:spPr/>
        <p:txBody>
          <a:bodyPr/>
          <a:lstStyle/>
          <a:p>
            <a:fld id="{DC95EE59-FBE3-694B-911C-BAB575BA7DF4}"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384292914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8"/>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3" y="1435103"/>
            <a:ext cx="4011084" cy="4691063"/>
          </a:xfrm>
        </p:spPr>
        <p:txBody>
          <a:bodyPr/>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01AC87D-255C-334D-AB94-52F41E2A1D24}" type="datetimeFigureOut">
              <a:rPr lang="en-US" smtClean="0">
                <a:solidFill>
                  <a:prstClr val="black">
                    <a:tint val="75000"/>
                  </a:prstClr>
                </a:solidFill>
                <a:latin typeface="Calibri"/>
              </a:rPr>
              <a:pPr/>
              <a:t>8/31/21</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DC95EE59-FBE3-694B-911C-BAB575BA7DF4}"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122041302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130" indent="0">
              <a:buNone/>
              <a:defRPr sz="2800"/>
            </a:lvl2pPr>
            <a:lvl3pPr marL="914259" indent="0">
              <a:buNone/>
              <a:defRPr sz="2400"/>
            </a:lvl3pPr>
            <a:lvl4pPr marL="1371390" indent="0">
              <a:buNone/>
              <a:defRPr sz="2000"/>
            </a:lvl4pPr>
            <a:lvl5pPr marL="1828519" indent="0">
              <a:buNone/>
              <a:defRPr sz="2000"/>
            </a:lvl5pPr>
            <a:lvl6pPr marL="2285649" indent="0">
              <a:buNone/>
              <a:defRPr sz="2000"/>
            </a:lvl6pPr>
            <a:lvl7pPr marL="2742780" indent="0">
              <a:buNone/>
              <a:defRPr sz="2000"/>
            </a:lvl7pPr>
            <a:lvl8pPr marL="3199908" indent="0">
              <a:buNone/>
              <a:defRPr sz="2000"/>
            </a:lvl8pPr>
            <a:lvl9pPr marL="3657039"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01AC87D-255C-334D-AB94-52F41E2A1D24}" type="datetimeFigureOut">
              <a:rPr lang="en-US" smtClean="0">
                <a:solidFill>
                  <a:prstClr val="black">
                    <a:tint val="75000"/>
                  </a:prstClr>
                </a:solidFill>
                <a:latin typeface="Calibri"/>
              </a:rPr>
              <a:pPr/>
              <a:t>8/31/21</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DC95EE59-FBE3-694B-911C-BAB575BA7DF4}"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189780144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01AC87D-255C-334D-AB94-52F41E2A1D24}" type="datetimeFigureOut">
              <a:rPr lang="en-US" smtClean="0">
                <a:solidFill>
                  <a:prstClr val="black">
                    <a:tint val="75000"/>
                  </a:prstClr>
                </a:solidFill>
                <a:latin typeface="Calibri"/>
              </a:rPr>
              <a:pPr/>
              <a:t>8/31/21</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DC95EE59-FBE3-694B-911C-BAB575BA7DF4}"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297054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48" name="Shape 48"/>
          <p:cNvSpPr>
            <a:spLocks noGrp="1"/>
          </p:cNvSpPr>
          <p:nvPr>
            <p:ph type="title"/>
          </p:nvPr>
        </p:nvSpPr>
        <p:spPr>
          <a:prstGeom prst="rect">
            <a:avLst/>
          </a:prstGeom>
        </p:spPr>
        <p:txBody>
          <a:bodyPr/>
          <a:lstStyle/>
          <a:p>
            <a:r>
              <a:t>Title Text</a:t>
            </a:r>
          </a:p>
        </p:txBody>
      </p:sp>
      <p:sp>
        <p:nvSpPr>
          <p:cNvPr id="49" name="Shape 49"/>
          <p:cNvSpPr>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2994187866"/>
      </p:ext>
    </p:extLst>
  </p:cSld>
  <p:clrMapOvr>
    <a:masterClrMapping/>
  </p:clrMapOvr>
  <p:transition spd="med"/>
</p:sldLayout>
</file>

<file path=ppt/slideLayouts/slideLayout5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6"/>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46"/>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01AC87D-255C-334D-AB94-52F41E2A1D24}" type="datetimeFigureOut">
              <a:rPr lang="en-US" smtClean="0">
                <a:solidFill>
                  <a:prstClr val="black">
                    <a:tint val="75000"/>
                  </a:prstClr>
                </a:solidFill>
                <a:latin typeface="Calibri"/>
              </a:rPr>
              <a:pPr/>
              <a:t>8/31/21</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DC95EE59-FBE3-694B-911C-BAB575BA7DF4}"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1637323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170" name="Rectangle 2"/>
          <p:cNvSpPr>
            <a:spLocks noGrp="1" noChangeArrowheads="1"/>
          </p:cNvSpPr>
          <p:nvPr>
            <p:ph type="ctrTitle"/>
          </p:nvPr>
        </p:nvSpPr>
        <p:spPr>
          <a:xfrm>
            <a:off x="812800" y="1295400"/>
            <a:ext cx="7620000" cy="990600"/>
          </a:xfrm>
        </p:spPr>
        <p:txBody>
          <a:bodyPr/>
          <a:lstStyle>
            <a:lvl1pPr>
              <a:defRPr sz="4800"/>
            </a:lvl1pPr>
          </a:lstStyle>
          <a:p>
            <a:r>
              <a:rPr lang="en-US"/>
              <a:t>Click to edit Master title style</a:t>
            </a:r>
          </a:p>
        </p:txBody>
      </p:sp>
      <p:sp>
        <p:nvSpPr>
          <p:cNvPr id="7171" name="Rectangle 3"/>
          <p:cNvSpPr>
            <a:spLocks noGrp="1" noChangeArrowheads="1"/>
          </p:cNvSpPr>
          <p:nvPr>
            <p:ph type="subTitle" idx="1"/>
          </p:nvPr>
        </p:nvSpPr>
        <p:spPr>
          <a:xfrm>
            <a:off x="812800" y="2667000"/>
            <a:ext cx="7620000" cy="762000"/>
          </a:xfrm>
        </p:spPr>
        <p:txBody>
          <a:bodyPr/>
          <a:lstStyle>
            <a:lvl1pPr marL="0" indent="0">
              <a:buFontTx/>
              <a:buNone/>
              <a:defRPr sz="2800"/>
            </a:lvl1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fld id="{92509D7C-824F-A648-946E-BE02E79DA94B}" type="datetime1">
              <a:rPr lang="en-US" altLang="en-US">
                <a:solidFill>
                  <a:srgbClr val="FFFFFF"/>
                </a:solidFill>
              </a:rPr>
              <a:pPr/>
              <a:t>8/31/21</a:t>
            </a:fld>
            <a:endParaRPr lang="en-US" altLang="en-US">
              <a:solidFill>
                <a:srgbClr val="FFFFFF"/>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FFFFFF"/>
              </a:solidFill>
            </a:endParaRPr>
          </a:p>
        </p:txBody>
      </p:sp>
      <p:sp>
        <p:nvSpPr>
          <p:cNvPr id="6" name="Rectangle 6"/>
          <p:cNvSpPr>
            <a:spLocks noGrp="1" noChangeArrowheads="1"/>
          </p:cNvSpPr>
          <p:nvPr>
            <p:ph type="sldNum" sz="quarter" idx="12"/>
          </p:nvPr>
        </p:nvSpPr>
        <p:spPr>
          <a:ln/>
        </p:spPr>
        <p:txBody>
          <a:bodyPr/>
          <a:lstStyle>
            <a:lvl1pPr>
              <a:defRPr/>
            </a:lvl1pPr>
          </a:lstStyle>
          <a:p>
            <a:fld id="{C109965E-7C76-6E4C-8E86-6562351F7F4B}" type="slidenum">
              <a:rPr lang="en-US" altLang="en-US">
                <a:solidFill>
                  <a:srgbClr val="FFFFFF"/>
                </a:solidFill>
              </a:rPr>
              <a:pPr/>
              <a:t>‹#›</a:t>
            </a:fld>
            <a:endParaRPr lang="en-US" altLang="en-US">
              <a:solidFill>
                <a:srgbClr val="FFFFFF"/>
              </a:solidFill>
            </a:endParaRPr>
          </a:p>
        </p:txBody>
      </p:sp>
    </p:spTree>
    <p:extLst>
      <p:ext uri="{BB962C8B-B14F-4D97-AF65-F5344CB8AC3E}">
        <p14:creationId xmlns:p14="http://schemas.microsoft.com/office/powerpoint/2010/main" val="2459307353"/>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320800" y="76201"/>
            <a:ext cx="10871200" cy="762000"/>
          </a:xfrm>
        </p:spPr>
        <p:txBody>
          <a:bodyPr/>
          <a:lstStyle/>
          <a:p>
            <a:r>
              <a:rPr lang="en-US"/>
              <a:t>Click to edit Master title style</a:t>
            </a:r>
          </a:p>
        </p:txBody>
      </p:sp>
      <p:sp>
        <p:nvSpPr>
          <p:cNvPr id="3" name="Content Placeholder 2"/>
          <p:cNvSpPr>
            <a:spLocks noGrp="1"/>
          </p:cNvSpPr>
          <p:nvPr>
            <p:ph idx="1"/>
          </p:nvPr>
        </p:nvSpPr>
        <p:spPr>
          <a:xfrm>
            <a:off x="0" y="1066800"/>
            <a:ext cx="12192000" cy="5562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4"/>
          <p:cNvSpPr>
            <a:spLocks noGrp="1" noChangeArrowheads="1"/>
          </p:cNvSpPr>
          <p:nvPr>
            <p:ph type="dt" sz="half" idx="10"/>
          </p:nvPr>
        </p:nvSpPr>
        <p:spPr>
          <a:ln/>
        </p:spPr>
        <p:txBody>
          <a:bodyPr/>
          <a:lstStyle>
            <a:lvl1pPr>
              <a:defRPr/>
            </a:lvl1pPr>
          </a:lstStyle>
          <a:p>
            <a:fld id="{F22E6F1C-FB9A-9B43-B80E-B3F554DA8960}" type="datetime1">
              <a:rPr lang="en-US" altLang="en-US">
                <a:solidFill>
                  <a:srgbClr val="FFFFFF"/>
                </a:solidFill>
              </a:rPr>
              <a:pPr/>
              <a:t>8/31/21</a:t>
            </a:fld>
            <a:endParaRPr lang="en-US" altLang="en-US">
              <a:solidFill>
                <a:srgbClr val="FFFFFF"/>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FFFFFF"/>
              </a:solidFill>
            </a:endParaRPr>
          </a:p>
        </p:txBody>
      </p:sp>
      <p:sp>
        <p:nvSpPr>
          <p:cNvPr id="6" name="Rectangle 6"/>
          <p:cNvSpPr>
            <a:spLocks noGrp="1" noChangeArrowheads="1"/>
          </p:cNvSpPr>
          <p:nvPr>
            <p:ph type="sldNum" sz="quarter" idx="12"/>
          </p:nvPr>
        </p:nvSpPr>
        <p:spPr>
          <a:ln/>
        </p:spPr>
        <p:txBody>
          <a:bodyPr/>
          <a:lstStyle>
            <a:lvl1pPr>
              <a:defRPr/>
            </a:lvl1pPr>
          </a:lstStyle>
          <a:p>
            <a:fld id="{CB7B1D90-1B59-7C4F-935F-6F963D5B732C}" type="slidenum">
              <a:rPr lang="en-US" altLang="en-US">
                <a:solidFill>
                  <a:srgbClr val="FFFFFF"/>
                </a:solidFill>
              </a:rPr>
              <a:pPr/>
              <a:t>‹#›</a:t>
            </a:fld>
            <a:endParaRPr lang="en-US" altLang="en-US">
              <a:solidFill>
                <a:srgbClr val="FFFFFF"/>
              </a:solidFill>
            </a:endParaRPr>
          </a:p>
        </p:txBody>
      </p:sp>
    </p:spTree>
    <p:extLst>
      <p:ext uri="{BB962C8B-B14F-4D97-AF65-F5344CB8AC3E}">
        <p14:creationId xmlns:p14="http://schemas.microsoft.com/office/powerpoint/2010/main" val="2092159912"/>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320800" y="76201"/>
            <a:ext cx="10871200" cy="762000"/>
          </a:xfrm>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fld id="{CF8BEE0E-65E8-3649-A723-17D703F4BCE3}" type="datetime1">
              <a:rPr lang="en-US" altLang="en-US">
                <a:solidFill>
                  <a:srgbClr val="FFFFFF"/>
                </a:solidFill>
              </a:rPr>
              <a:pPr/>
              <a:t>8/31/21</a:t>
            </a:fld>
            <a:endParaRPr lang="en-US" altLang="en-US">
              <a:solidFill>
                <a:srgbClr val="FFFFFF"/>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n-US">
              <a:solidFill>
                <a:srgbClr val="FFFFFF"/>
              </a:solidFill>
            </a:endParaRPr>
          </a:p>
        </p:txBody>
      </p:sp>
      <p:sp>
        <p:nvSpPr>
          <p:cNvPr id="5" name="Rectangle 6"/>
          <p:cNvSpPr>
            <a:spLocks noGrp="1" noChangeArrowheads="1"/>
          </p:cNvSpPr>
          <p:nvPr>
            <p:ph type="sldNum" sz="quarter" idx="12"/>
          </p:nvPr>
        </p:nvSpPr>
        <p:spPr>
          <a:ln/>
        </p:spPr>
        <p:txBody>
          <a:bodyPr/>
          <a:lstStyle>
            <a:lvl1pPr>
              <a:defRPr/>
            </a:lvl1pPr>
          </a:lstStyle>
          <a:p>
            <a:fld id="{42E234A9-AE76-814C-B33F-9BBADC24CD75}" type="slidenum">
              <a:rPr lang="en-US" altLang="en-US">
                <a:solidFill>
                  <a:srgbClr val="FFFFFF"/>
                </a:solidFill>
              </a:rPr>
              <a:pPr/>
              <a:t>‹#›</a:t>
            </a:fld>
            <a:endParaRPr lang="en-US" altLang="en-US">
              <a:solidFill>
                <a:srgbClr val="FFFFFF"/>
              </a:solidFill>
            </a:endParaRPr>
          </a:p>
        </p:txBody>
      </p:sp>
    </p:spTree>
    <p:extLst>
      <p:ext uri="{BB962C8B-B14F-4D97-AF65-F5344CB8AC3E}">
        <p14:creationId xmlns:p14="http://schemas.microsoft.com/office/powerpoint/2010/main" val="3650551931"/>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0" y="914400"/>
            <a:ext cx="10261600" cy="5715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4"/>
          <p:cNvSpPr>
            <a:spLocks noGrp="1" noChangeArrowheads="1"/>
          </p:cNvSpPr>
          <p:nvPr>
            <p:ph type="dt" sz="half" idx="10"/>
          </p:nvPr>
        </p:nvSpPr>
        <p:spPr>
          <a:ln/>
        </p:spPr>
        <p:txBody>
          <a:bodyPr/>
          <a:lstStyle>
            <a:lvl1pPr>
              <a:defRPr/>
            </a:lvl1pPr>
          </a:lstStyle>
          <a:p>
            <a:fld id="{D2D8B7AE-7DFF-1A42-8CB1-C83EB4896C30}" type="datetime1">
              <a:rPr lang="en-US" altLang="en-US">
                <a:solidFill>
                  <a:srgbClr val="FFFFFF"/>
                </a:solidFill>
              </a:rPr>
              <a:pPr/>
              <a:t>8/31/21</a:t>
            </a:fld>
            <a:endParaRPr lang="en-US" altLang="en-US">
              <a:solidFill>
                <a:srgbClr val="FFFFFF"/>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FFFFFF"/>
              </a:solidFill>
            </a:endParaRPr>
          </a:p>
        </p:txBody>
      </p:sp>
      <p:sp>
        <p:nvSpPr>
          <p:cNvPr id="6" name="Rectangle 6"/>
          <p:cNvSpPr>
            <a:spLocks noGrp="1" noChangeArrowheads="1"/>
          </p:cNvSpPr>
          <p:nvPr>
            <p:ph type="sldNum" sz="quarter" idx="12"/>
          </p:nvPr>
        </p:nvSpPr>
        <p:spPr>
          <a:ln/>
        </p:spPr>
        <p:txBody>
          <a:bodyPr/>
          <a:lstStyle>
            <a:lvl1pPr>
              <a:defRPr/>
            </a:lvl1pPr>
          </a:lstStyle>
          <a:p>
            <a:fld id="{D0660DB5-DD47-8B47-9BFE-02FC136190A0}" type="slidenum">
              <a:rPr lang="en-US" altLang="en-US">
                <a:solidFill>
                  <a:srgbClr val="FFFFFF"/>
                </a:solidFill>
              </a:rPr>
              <a:pPr/>
              <a:t>‹#›</a:t>
            </a:fld>
            <a:endParaRPr lang="en-US" altLang="en-US">
              <a:solidFill>
                <a:srgbClr val="FFFFFF"/>
              </a:solidFill>
            </a:endParaRPr>
          </a:p>
        </p:txBody>
      </p:sp>
    </p:spTree>
    <p:extLst>
      <p:ext uri="{BB962C8B-B14F-4D97-AF65-F5344CB8AC3E}">
        <p14:creationId xmlns:p14="http://schemas.microsoft.com/office/powerpoint/2010/main" val="320299351"/>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12"/>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5"/>
            <a:ext cx="10363200" cy="1500187"/>
          </a:xfrm>
        </p:spPr>
        <p:txBody>
          <a:bodyPr anchor="b"/>
          <a:lstStyle>
            <a:lvl1pPr marL="0" indent="0">
              <a:buNone/>
              <a:defRPr sz="2000"/>
            </a:lvl1pPr>
            <a:lvl2pPr marL="457177" indent="0">
              <a:buNone/>
              <a:defRPr sz="1800"/>
            </a:lvl2pPr>
            <a:lvl3pPr marL="914353" indent="0">
              <a:buNone/>
              <a:defRPr sz="1600"/>
            </a:lvl3pPr>
            <a:lvl4pPr marL="1371530" indent="0">
              <a:buNone/>
              <a:defRPr sz="1400"/>
            </a:lvl4pPr>
            <a:lvl5pPr marL="1828706" indent="0">
              <a:buNone/>
              <a:defRPr sz="1400"/>
            </a:lvl5pPr>
            <a:lvl6pPr marL="2285883" indent="0">
              <a:buNone/>
              <a:defRPr sz="1400"/>
            </a:lvl6pPr>
            <a:lvl7pPr marL="2743060" indent="0">
              <a:buNone/>
              <a:defRPr sz="1400"/>
            </a:lvl7pPr>
            <a:lvl8pPr marL="3200236" indent="0">
              <a:buNone/>
              <a:defRPr sz="1400"/>
            </a:lvl8pPr>
            <a:lvl9pPr marL="3657413"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fld id="{BF94A834-C9E6-4D4A-B0C7-F8A19980CCBA}" type="datetime1">
              <a:rPr lang="en-US" altLang="en-US">
                <a:solidFill>
                  <a:srgbClr val="FFFFFF"/>
                </a:solidFill>
              </a:rPr>
              <a:pPr/>
              <a:t>8/31/21</a:t>
            </a:fld>
            <a:endParaRPr lang="en-US" altLang="en-US">
              <a:solidFill>
                <a:srgbClr val="FFFFFF"/>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FFFFFF"/>
              </a:solidFill>
            </a:endParaRPr>
          </a:p>
        </p:txBody>
      </p:sp>
      <p:sp>
        <p:nvSpPr>
          <p:cNvPr id="6" name="Rectangle 6"/>
          <p:cNvSpPr>
            <a:spLocks noGrp="1" noChangeArrowheads="1"/>
          </p:cNvSpPr>
          <p:nvPr>
            <p:ph type="sldNum" sz="quarter" idx="12"/>
          </p:nvPr>
        </p:nvSpPr>
        <p:spPr>
          <a:ln/>
        </p:spPr>
        <p:txBody>
          <a:bodyPr/>
          <a:lstStyle>
            <a:lvl1pPr>
              <a:defRPr/>
            </a:lvl1pPr>
          </a:lstStyle>
          <a:p>
            <a:fld id="{3E7978F1-6582-7D4D-A7E2-0EE422DDA0D9}" type="slidenum">
              <a:rPr lang="en-US" altLang="en-US">
                <a:solidFill>
                  <a:srgbClr val="FFFFFF"/>
                </a:solidFill>
              </a:rPr>
              <a:pPr/>
              <a:t>‹#›</a:t>
            </a:fld>
            <a:endParaRPr lang="en-US" altLang="en-US">
              <a:solidFill>
                <a:srgbClr val="FFFFFF"/>
              </a:solidFill>
            </a:endParaRPr>
          </a:p>
        </p:txBody>
      </p:sp>
    </p:spTree>
    <p:extLst>
      <p:ext uri="{BB962C8B-B14F-4D97-AF65-F5344CB8AC3E}">
        <p14:creationId xmlns:p14="http://schemas.microsoft.com/office/powerpoint/2010/main" val="8812718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0" y="914400"/>
            <a:ext cx="5029200" cy="5715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232400" y="914400"/>
            <a:ext cx="5029200" cy="5715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fld id="{DA0BE4D2-46E9-3F4C-96F2-C6B74C91C494}" type="datetime1">
              <a:rPr lang="en-US" altLang="en-US">
                <a:solidFill>
                  <a:srgbClr val="FFFFFF"/>
                </a:solidFill>
              </a:rPr>
              <a:pPr/>
              <a:t>8/31/21</a:t>
            </a:fld>
            <a:endParaRPr lang="en-US" altLang="en-US">
              <a:solidFill>
                <a:srgbClr val="FFFFFF"/>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FFFFFF"/>
              </a:solidFill>
            </a:endParaRPr>
          </a:p>
        </p:txBody>
      </p:sp>
      <p:sp>
        <p:nvSpPr>
          <p:cNvPr id="7" name="Rectangle 6"/>
          <p:cNvSpPr>
            <a:spLocks noGrp="1" noChangeArrowheads="1"/>
          </p:cNvSpPr>
          <p:nvPr>
            <p:ph type="sldNum" sz="quarter" idx="12"/>
          </p:nvPr>
        </p:nvSpPr>
        <p:spPr>
          <a:ln/>
        </p:spPr>
        <p:txBody>
          <a:bodyPr/>
          <a:lstStyle>
            <a:lvl1pPr>
              <a:defRPr/>
            </a:lvl1pPr>
          </a:lstStyle>
          <a:p>
            <a:fld id="{D5C62C6B-B749-A444-8D78-28D70229CDF1}" type="slidenum">
              <a:rPr lang="en-US" altLang="en-US">
                <a:solidFill>
                  <a:srgbClr val="FFFFFF"/>
                </a:solidFill>
              </a:rPr>
              <a:pPr/>
              <a:t>‹#›</a:t>
            </a:fld>
            <a:endParaRPr lang="en-US" altLang="en-US">
              <a:solidFill>
                <a:srgbClr val="FFFFFF"/>
              </a:solidFill>
            </a:endParaRPr>
          </a:p>
        </p:txBody>
      </p:sp>
    </p:spTree>
    <p:extLst>
      <p:ext uri="{BB962C8B-B14F-4D97-AF65-F5344CB8AC3E}">
        <p14:creationId xmlns:p14="http://schemas.microsoft.com/office/powerpoint/2010/main" val="4143126944"/>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177" indent="0">
              <a:buNone/>
              <a:defRPr sz="2000" b="1"/>
            </a:lvl2pPr>
            <a:lvl3pPr marL="914353" indent="0">
              <a:buNone/>
              <a:defRPr sz="1800" b="1"/>
            </a:lvl3pPr>
            <a:lvl4pPr marL="1371530" indent="0">
              <a:buNone/>
              <a:defRPr sz="1600" b="1"/>
            </a:lvl4pPr>
            <a:lvl5pPr marL="1828706" indent="0">
              <a:buNone/>
              <a:defRPr sz="1600" b="1"/>
            </a:lvl5pPr>
            <a:lvl6pPr marL="2285883" indent="0">
              <a:buNone/>
              <a:defRPr sz="1600" b="1"/>
            </a:lvl6pPr>
            <a:lvl7pPr marL="2743060" indent="0">
              <a:buNone/>
              <a:defRPr sz="1600" b="1"/>
            </a:lvl7pPr>
            <a:lvl8pPr marL="3200236" indent="0">
              <a:buNone/>
              <a:defRPr sz="1600" b="1"/>
            </a:lvl8pPr>
            <a:lvl9pPr marL="3657413"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76" y="1535113"/>
            <a:ext cx="5389033" cy="639762"/>
          </a:xfrm>
        </p:spPr>
        <p:txBody>
          <a:bodyPr anchor="b"/>
          <a:lstStyle>
            <a:lvl1pPr marL="0" indent="0">
              <a:buNone/>
              <a:defRPr sz="2400" b="1"/>
            </a:lvl1pPr>
            <a:lvl2pPr marL="457177" indent="0">
              <a:buNone/>
              <a:defRPr sz="2000" b="1"/>
            </a:lvl2pPr>
            <a:lvl3pPr marL="914353" indent="0">
              <a:buNone/>
              <a:defRPr sz="1800" b="1"/>
            </a:lvl3pPr>
            <a:lvl4pPr marL="1371530" indent="0">
              <a:buNone/>
              <a:defRPr sz="1600" b="1"/>
            </a:lvl4pPr>
            <a:lvl5pPr marL="1828706" indent="0">
              <a:buNone/>
              <a:defRPr sz="1600" b="1"/>
            </a:lvl5pPr>
            <a:lvl6pPr marL="2285883" indent="0">
              <a:buNone/>
              <a:defRPr sz="1600" b="1"/>
            </a:lvl6pPr>
            <a:lvl7pPr marL="2743060" indent="0">
              <a:buNone/>
              <a:defRPr sz="1600" b="1"/>
            </a:lvl7pPr>
            <a:lvl8pPr marL="3200236" indent="0">
              <a:buNone/>
              <a:defRPr sz="1600" b="1"/>
            </a:lvl8pPr>
            <a:lvl9pPr marL="3657413"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76"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fld id="{EEF93C45-6577-7B49-ADDA-9694B2382201}" type="datetime1">
              <a:rPr lang="en-US" altLang="en-US">
                <a:solidFill>
                  <a:srgbClr val="FFFFFF"/>
                </a:solidFill>
              </a:rPr>
              <a:pPr/>
              <a:t>8/31/21</a:t>
            </a:fld>
            <a:endParaRPr lang="en-US" altLang="en-US">
              <a:solidFill>
                <a:srgbClr val="FFFFFF"/>
              </a:solidFill>
            </a:endParaRPr>
          </a:p>
        </p:txBody>
      </p:sp>
      <p:sp>
        <p:nvSpPr>
          <p:cNvPr id="8" name="Rectangle 5"/>
          <p:cNvSpPr>
            <a:spLocks noGrp="1" noChangeArrowheads="1"/>
          </p:cNvSpPr>
          <p:nvPr>
            <p:ph type="ftr" sz="quarter" idx="11"/>
          </p:nvPr>
        </p:nvSpPr>
        <p:spPr>
          <a:ln/>
        </p:spPr>
        <p:txBody>
          <a:bodyPr/>
          <a:lstStyle>
            <a:lvl1pPr>
              <a:defRPr/>
            </a:lvl1pPr>
          </a:lstStyle>
          <a:p>
            <a:pPr>
              <a:defRPr/>
            </a:pPr>
            <a:endParaRPr lang="en-US">
              <a:solidFill>
                <a:srgbClr val="FFFFFF"/>
              </a:solidFill>
            </a:endParaRPr>
          </a:p>
        </p:txBody>
      </p:sp>
      <p:sp>
        <p:nvSpPr>
          <p:cNvPr id="9" name="Rectangle 6"/>
          <p:cNvSpPr>
            <a:spLocks noGrp="1" noChangeArrowheads="1"/>
          </p:cNvSpPr>
          <p:nvPr>
            <p:ph type="sldNum" sz="quarter" idx="12"/>
          </p:nvPr>
        </p:nvSpPr>
        <p:spPr>
          <a:ln/>
        </p:spPr>
        <p:txBody>
          <a:bodyPr/>
          <a:lstStyle>
            <a:lvl1pPr>
              <a:defRPr/>
            </a:lvl1pPr>
          </a:lstStyle>
          <a:p>
            <a:fld id="{4A39199A-A41B-704A-9AF2-F74BF5F00950}" type="slidenum">
              <a:rPr lang="en-US" altLang="en-US">
                <a:solidFill>
                  <a:srgbClr val="FFFFFF"/>
                </a:solidFill>
              </a:rPr>
              <a:pPr/>
              <a:t>‹#›</a:t>
            </a:fld>
            <a:endParaRPr lang="en-US" altLang="en-US">
              <a:solidFill>
                <a:srgbClr val="FFFFFF"/>
              </a:solidFill>
            </a:endParaRPr>
          </a:p>
        </p:txBody>
      </p:sp>
    </p:spTree>
    <p:extLst>
      <p:ext uri="{BB962C8B-B14F-4D97-AF65-F5344CB8AC3E}">
        <p14:creationId xmlns:p14="http://schemas.microsoft.com/office/powerpoint/2010/main" val="2114137024"/>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fld id="{ED3F656F-C24A-9446-8286-2F3D0234C570}" type="datetime1">
              <a:rPr lang="en-US" altLang="en-US">
                <a:solidFill>
                  <a:srgbClr val="FFFFFF"/>
                </a:solidFill>
              </a:rPr>
              <a:pPr/>
              <a:t>8/31/21</a:t>
            </a:fld>
            <a:endParaRPr lang="en-US" altLang="en-US">
              <a:solidFill>
                <a:srgbClr val="FFFFFF"/>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n-US">
              <a:solidFill>
                <a:srgbClr val="FFFFFF"/>
              </a:solidFill>
            </a:endParaRPr>
          </a:p>
        </p:txBody>
      </p:sp>
      <p:sp>
        <p:nvSpPr>
          <p:cNvPr id="5" name="Rectangle 6"/>
          <p:cNvSpPr>
            <a:spLocks noGrp="1" noChangeArrowheads="1"/>
          </p:cNvSpPr>
          <p:nvPr>
            <p:ph type="sldNum" sz="quarter" idx="12"/>
          </p:nvPr>
        </p:nvSpPr>
        <p:spPr>
          <a:ln/>
        </p:spPr>
        <p:txBody>
          <a:bodyPr/>
          <a:lstStyle>
            <a:lvl1pPr>
              <a:defRPr/>
            </a:lvl1pPr>
          </a:lstStyle>
          <a:p>
            <a:fld id="{9429AF69-BD8A-AA47-B6FB-C060874F20EE}" type="slidenum">
              <a:rPr lang="en-US" altLang="en-US">
                <a:solidFill>
                  <a:srgbClr val="FFFFFF"/>
                </a:solidFill>
              </a:rPr>
              <a:pPr/>
              <a:t>‹#›</a:t>
            </a:fld>
            <a:endParaRPr lang="en-US" altLang="en-US">
              <a:solidFill>
                <a:srgbClr val="FFFFFF"/>
              </a:solidFill>
            </a:endParaRPr>
          </a:p>
        </p:txBody>
      </p:sp>
    </p:spTree>
    <p:extLst>
      <p:ext uri="{BB962C8B-B14F-4D97-AF65-F5344CB8AC3E}">
        <p14:creationId xmlns:p14="http://schemas.microsoft.com/office/powerpoint/2010/main" val="2533643160"/>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fld id="{A42C0CCB-051C-D443-8DFE-C4E12E59A818}" type="datetime1">
              <a:rPr lang="en-US" altLang="en-US">
                <a:solidFill>
                  <a:srgbClr val="FFFFFF"/>
                </a:solidFill>
              </a:rPr>
              <a:pPr/>
              <a:t>8/31/21</a:t>
            </a:fld>
            <a:endParaRPr lang="en-US" altLang="en-US">
              <a:solidFill>
                <a:srgbClr val="FFFFFF"/>
              </a:solidFill>
            </a:endParaRPr>
          </a:p>
        </p:txBody>
      </p:sp>
      <p:sp>
        <p:nvSpPr>
          <p:cNvPr id="3" name="Rectangle 5"/>
          <p:cNvSpPr>
            <a:spLocks noGrp="1" noChangeArrowheads="1"/>
          </p:cNvSpPr>
          <p:nvPr>
            <p:ph type="ftr" sz="quarter" idx="11"/>
          </p:nvPr>
        </p:nvSpPr>
        <p:spPr>
          <a:ln/>
        </p:spPr>
        <p:txBody>
          <a:bodyPr/>
          <a:lstStyle>
            <a:lvl1pPr>
              <a:defRPr/>
            </a:lvl1pPr>
          </a:lstStyle>
          <a:p>
            <a:pPr>
              <a:defRPr/>
            </a:pPr>
            <a:endParaRPr lang="en-US">
              <a:solidFill>
                <a:srgbClr val="FFFFFF"/>
              </a:solidFill>
            </a:endParaRPr>
          </a:p>
        </p:txBody>
      </p:sp>
      <p:sp>
        <p:nvSpPr>
          <p:cNvPr id="4" name="Rectangle 6"/>
          <p:cNvSpPr>
            <a:spLocks noGrp="1" noChangeArrowheads="1"/>
          </p:cNvSpPr>
          <p:nvPr>
            <p:ph type="sldNum" sz="quarter" idx="12"/>
          </p:nvPr>
        </p:nvSpPr>
        <p:spPr>
          <a:ln/>
        </p:spPr>
        <p:txBody>
          <a:bodyPr/>
          <a:lstStyle>
            <a:lvl1pPr>
              <a:defRPr/>
            </a:lvl1pPr>
          </a:lstStyle>
          <a:p>
            <a:fld id="{DF9EE150-7847-CB44-85C2-0C3C97EC4C7F}" type="slidenum">
              <a:rPr lang="en-US" altLang="en-US">
                <a:solidFill>
                  <a:srgbClr val="FFFFFF"/>
                </a:solidFill>
              </a:rPr>
              <a:pPr/>
              <a:t>‹#›</a:t>
            </a:fld>
            <a:endParaRPr lang="en-US" altLang="en-US">
              <a:solidFill>
                <a:srgbClr val="FFFFFF"/>
              </a:solidFill>
            </a:endParaRPr>
          </a:p>
        </p:txBody>
      </p:sp>
    </p:spTree>
    <p:extLst>
      <p:ext uri="{BB962C8B-B14F-4D97-AF65-F5344CB8AC3E}">
        <p14:creationId xmlns:p14="http://schemas.microsoft.com/office/powerpoint/2010/main" val="2092200178"/>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5" name="Shape 65"/>
          <p:cNvSpPr>
            <a:spLocks noGrp="1"/>
          </p:cNvSpPr>
          <p:nvPr>
            <p:ph type="pic" sz="half" idx="13"/>
          </p:nvPr>
        </p:nvSpPr>
        <p:spPr>
          <a:xfrm>
            <a:off x="6298408" y="1830589"/>
            <a:ext cx="5000625" cy="4420195"/>
          </a:xfrm>
          <a:prstGeom prst="rect">
            <a:avLst/>
          </a:prstGeom>
        </p:spPr>
        <p:txBody>
          <a:bodyPr lIns="91410" tIns="45705" rIns="91410" bIns="45705" anchor="t">
            <a:noAutofit/>
          </a:bodyPr>
          <a:lstStyle/>
          <a:p>
            <a:endParaRPr/>
          </a:p>
        </p:txBody>
      </p:sp>
      <p:sp>
        <p:nvSpPr>
          <p:cNvPr id="66" name="Shape 66"/>
          <p:cNvSpPr>
            <a:spLocks noGrp="1"/>
          </p:cNvSpPr>
          <p:nvPr>
            <p:ph type="title"/>
          </p:nvPr>
        </p:nvSpPr>
        <p:spPr>
          <a:prstGeom prst="rect">
            <a:avLst/>
          </a:prstGeom>
        </p:spPr>
        <p:txBody>
          <a:bodyPr/>
          <a:lstStyle/>
          <a:p>
            <a:r>
              <a:t>Title Text</a:t>
            </a:r>
          </a:p>
        </p:txBody>
      </p:sp>
      <p:sp>
        <p:nvSpPr>
          <p:cNvPr id="67" name="Shape 67"/>
          <p:cNvSpPr>
            <a:spLocks noGrp="1"/>
          </p:cNvSpPr>
          <p:nvPr>
            <p:ph type="body" sz="half" idx="1"/>
          </p:nvPr>
        </p:nvSpPr>
        <p:spPr>
          <a:xfrm>
            <a:off x="892969" y="1830589"/>
            <a:ext cx="5000625" cy="4420195"/>
          </a:xfrm>
          <a:prstGeom prst="rect">
            <a:avLst/>
          </a:prstGeom>
        </p:spPr>
        <p:txBody>
          <a:bodyPr/>
          <a:lstStyle>
            <a:lvl1pPr marL="241020" indent="-241020">
              <a:spcBef>
                <a:spcPts val="2250"/>
              </a:spcBef>
              <a:defRPr sz="1969"/>
            </a:lvl1pPr>
            <a:lvl2pPr marL="482038" indent="-241020">
              <a:spcBef>
                <a:spcPts val="2250"/>
              </a:spcBef>
              <a:defRPr sz="1969"/>
            </a:lvl2pPr>
            <a:lvl3pPr marL="723057" indent="-241020">
              <a:spcBef>
                <a:spcPts val="2250"/>
              </a:spcBef>
              <a:defRPr sz="1969"/>
            </a:lvl3pPr>
            <a:lvl4pPr marL="964075" indent="-241020">
              <a:spcBef>
                <a:spcPts val="2250"/>
              </a:spcBef>
              <a:defRPr sz="1969"/>
            </a:lvl4pPr>
            <a:lvl5pPr marL="1205094" indent="-241020">
              <a:spcBef>
                <a:spcPts val="2250"/>
              </a:spcBef>
              <a:defRPr sz="1969"/>
            </a:lvl5pPr>
          </a:lstStyle>
          <a:p>
            <a:r>
              <a:t>Body Level One</a:t>
            </a:r>
          </a:p>
          <a:p>
            <a:pPr lvl="1"/>
            <a:r>
              <a:t>Body Level Two</a:t>
            </a:r>
          </a:p>
          <a:p>
            <a:pPr lvl="2"/>
            <a:r>
              <a:t>Body Level Three</a:t>
            </a:r>
          </a:p>
          <a:p>
            <a:pPr lvl="3"/>
            <a:r>
              <a:t>Body Level Four</a:t>
            </a:r>
          </a:p>
          <a:p>
            <a:pPr lvl="4"/>
            <a:r>
              <a:t>Body Level Five</a:t>
            </a:r>
          </a:p>
        </p:txBody>
      </p:sp>
      <p:sp>
        <p:nvSpPr>
          <p:cNvPr id="68" name="Shape 68"/>
          <p:cNvSpPr>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884273156"/>
      </p:ext>
    </p:extLst>
  </p:cSld>
  <p:clrMapOvr>
    <a:masterClrMapping/>
  </p:clrMapOvr>
  <p:transition spd="med"/>
</p:sldLayout>
</file>

<file path=ppt/slideLayouts/slideLayout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62"/>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3" y="1435103"/>
            <a:ext cx="4011084" cy="4691063"/>
          </a:xfrm>
        </p:spPr>
        <p:txBody>
          <a:bodyPr/>
          <a:lstStyle>
            <a:lvl1pPr marL="0" indent="0">
              <a:buNone/>
              <a:defRPr sz="1400"/>
            </a:lvl1pPr>
            <a:lvl2pPr marL="457177" indent="0">
              <a:buNone/>
              <a:defRPr sz="1200"/>
            </a:lvl2pPr>
            <a:lvl3pPr marL="914353" indent="0">
              <a:buNone/>
              <a:defRPr sz="1000"/>
            </a:lvl3pPr>
            <a:lvl4pPr marL="1371530" indent="0">
              <a:buNone/>
              <a:defRPr sz="900"/>
            </a:lvl4pPr>
            <a:lvl5pPr marL="1828706" indent="0">
              <a:buNone/>
              <a:defRPr sz="900"/>
            </a:lvl5pPr>
            <a:lvl6pPr marL="2285883" indent="0">
              <a:buNone/>
              <a:defRPr sz="900"/>
            </a:lvl6pPr>
            <a:lvl7pPr marL="2743060" indent="0">
              <a:buNone/>
              <a:defRPr sz="900"/>
            </a:lvl7pPr>
            <a:lvl8pPr marL="3200236" indent="0">
              <a:buNone/>
              <a:defRPr sz="900"/>
            </a:lvl8pPr>
            <a:lvl9pPr marL="3657413"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fld id="{5E510212-6549-034E-9C8F-A73AF5F6AAC0}" type="datetime1">
              <a:rPr lang="en-US" altLang="en-US">
                <a:solidFill>
                  <a:srgbClr val="FFFFFF"/>
                </a:solidFill>
              </a:rPr>
              <a:pPr/>
              <a:t>8/31/21</a:t>
            </a:fld>
            <a:endParaRPr lang="en-US" altLang="en-US">
              <a:solidFill>
                <a:srgbClr val="FFFFFF"/>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FFFFFF"/>
              </a:solidFill>
            </a:endParaRPr>
          </a:p>
        </p:txBody>
      </p:sp>
      <p:sp>
        <p:nvSpPr>
          <p:cNvPr id="7" name="Rectangle 6"/>
          <p:cNvSpPr>
            <a:spLocks noGrp="1" noChangeArrowheads="1"/>
          </p:cNvSpPr>
          <p:nvPr>
            <p:ph type="sldNum" sz="quarter" idx="12"/>
          </p:nvPr>
        </p:nvSpPr>
        <p:spPr>
          <a:ln/>
        </p:spPr>
        <p:txBody>
          <a:bodyPr/>
          <a:lstStyle>
            <a:lvl1pPr>
              <a:defRPr/>
            </a:lvl1pPr>
          </a:lstStyle>
          <a:p>
            <a:fld id="{0A7FC76A-9A9E-654A-9B0D-B0E2B248B7F7}" type="slidenum">
              <a:rPr lang="en-US" altLang="en-US">
                <a:solidFill>
                  <a:srgbClr val="FFFFFF"/>
                </a:solidFill>
              </a:rPr>
              <a:pPr/>
              <a:t>‹#›</a:t>
            </a:fld>
            <a:endParaRPr lang="en-US" altLang="en-US">
              <a:solidFill>
                <a:srgbClr val="FFFFFF"/>
              </a:solidFill>
            </a:endParaRPr>
          </a:p>
        </p:txBody>
      </p:sp>
    </p:spTree>
    <p:extLst>
      <p:ext uri="{BB962C8B-B14F-4D97-AF65-F5344CB8AC3E}">
        <p14:creationId xmlns:p14="http://schemas.microsoft.com/office/powerpoint/2010/main" val="311558615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177" indent="0">
              <a:buNone/>
              <a:defRPr sz="2800"/>
            </a:lvl2pPr>
            <a:lvl3pPr marL="914353" indent="0">
              <a:buNone/>
              <a:defRPr sz="2400"/>
            </a:lvl3pPr>
            <a:lvl4pPr marL="1371530" indent="0">
              <a:buNone/>
              <a:defRPr sz="2000"/>
            </a:lvl4pPr>
            <a:lvl5pPr marL="1828706" indent="0">
              <a:buNone/>
              <a:defRPr sz="2000"/>
            </a:lvl5pPr>
            <a:lvl6pPr marL="2285883" indent="0">
              <a:buNone/>
              <a:defRPr sz="2000"/>
            </a:lvl6pPr>
            <a:lvl7pPr marL="2743060" indent="0">
              <a:buNone/>
              <a:defRPr sz="2000"/>
            </a:lvl7pPr>
            <a:lvl8pPr marL="3200236" indent="0">
              <a:buNone/>
              <a:defRPr sz="2000"/>
            </a:lvl8pPr>
            <a:lvl9pPr marL="3657413" indent="0">
              <a:buNone/>
              <a:defRPr sz="2000"/>
            </a:lvl9pPr>
          </a:lstStyle>
          <a:p>
            <a:pPr lvl="0"/>
            <a:r>
              <a:rPr lang="en-US" noProof="0"/>
              <a:t>Click icon to add picture</a:t>
            </a:r>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177" indent="0">
              <a:buNone/>
              <a:defRPr sz="1200"/>
            </a:lvl2pPr>
            <a:lvl3pPr marL="914353" indent="0">
              <a:buNone/>
              <a:defRPr sz="1000"/>
            </a:lvl3pPr>
            <a:lvl4pPr marL="1371530" indent="0">
              <a:buNone/>
              <a:defRPr sz="900"/>
            </a:lvl4pPr>
            <a:lvl5pPr marL="1828706" indent="0">
              <a:buNone/>
              <a:defRPr sz="900"/>
            </a:lvl5pPr>
            <a:lvl6pPr marL="2285883" indent="0">
              <a:buNone/>
              <a:defRPr sz="900"/>
            </a:lvl6pPr>
            <a:lvl7pPr marL="2743060" indent="0">
              <a:buNone/>
              <a:defRPr sz="900"/>
            </a:lvl7pPr>
            <a:lvl8pPr marL="3200236" indent="0">
              <a:buNone/>
              <a:defRPr sz="900"/>
            </a:lvl8pPr>
            <a:lvl9pPr marL="3657413"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fld id="{0C0BF5E0-4A85-904E-9FDB-94C1BE674D2A}" type="datetime1">
              <a:rPr lang="en-US" altLang="en-US">
                <a:solidFill>
                  <a:srgbClr val="FFFFFF"/>
                </a:solidFill>
              </a:rPr>
              <a:pPr/>
              <a:t>8/31/21</a:t>
            </a:fld>
            <a:endParaRPr lang="en-US" altLang="en-US">
              <a:solidFill>
                <a:srgbClr val="FFFFFF"/>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FFFFFF"/>
              </a:solidFill>
            </a:endParaRPr>
          </a:p>
        </p:txBody>
      </p:sp>
      <p:sp>
        <p:nvSpPr>
          <p:cNvPr id="7" name="Rectangle 6"/>
          <p:cNvSpPr>
            <a:spLocks noGrp="1" noChangeArrowheads="1"/>
          </p:cNvSpPr>
          <p:nvPr>
            <p:ph type="sldNum" sz="quarter" idx="12"/>
          </p:nvPr>
        </p:nvSpPr>
        <p:spPr>
          <a:ln/>
        </p:spPr>
        <p:txBody>
          <a:bodyPr/>
          <a:lstStyle>
            <a:lvl1pPr>
              <a:defRPr/>
            </a:lvl1pPr>
          </a:lstStyle>
          <a:p>
            <a:fld id="{86B42B29-34C5-534A-8662-7BD5541840C3}" type="slidenum">
              <a:rPr lang="en-US" altLang="en-US">
                <a:solidFill>
                  <a:srgbClr val="FFFFFF"/>
                </a:solidFill>
              </a:rPr>
              <a:pPr/>
              <a:t>‹#›</a:t>
            </a:fld>
            <a:endParaRPr lang="en-US" altLang="en-US">
              <a:solidFill>
                <a:srgbClr val="FFFFFF"/>
              </a:solidFill>
            </a:endParaRPr>
          </a:p>
        </p:txBody>
      </p:sp>
    </p:spTree>
    <p:extLst>
      <p:ext uri="{BB962C8B-B14F-4D97-AF65-F5344CB8AC3E}">
        <p14:creationId xmlns:p14="http://schemas.microsoft.com/office/powerpoint/2010/main" val="3292062"/>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fld id="{835F4748-5F93-534C-B86C-EDC9E8350E77}" type="datetime1">
              <a:rPr lang="en-US" altLang="en-US">
                <a:solidFill>
                  <a:srgbClr val="FFFFFF"/>
                </a:solidFill>
              </a:rPr>
              <a:pPr/>
              <a:t>8/31/21</a:t>
            </a:fld>
            <a:endParaRPr lang="en-US" altLang="en-US">
              <a:solidFill>
                <a:srgbClr val="FFFFFF"/>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FFFFFF"/>
              </a:solidFill>
            </a:endParaRPr>
          </a:p>
        </p:txBody>
      </p:sp>
      <p:sp>
        <p:nvSpPr>
          <p:cNvPr id="6" name="Rectangle 6"/>
          <p:cNvSpPr>
            <a:spLocks noGrp="1" noChangeArrowheads="1"/>
          </p:cNvSpPr>
          <p:nvPr>
            <p:ph type="sldNum" sz="quarter" idx="12"/>
          </p:nvPr>
        </p:nvSpPr>
        <p:spPr>
          <a:ln/>
        </p:spPr>
        <p:txBody>
          <a:bodyPr/>
          <a:lstStyle>
            <a:lvl1pPr>
              <a:defRPr/>
            </a:lvl1pPr>
          </a:lstStyle>
          <a:p>
            <a:fld id="{983082D2-B29E-8B47-9E13-879B66578B67}" type="slidenum">
              <a:rPr lang="en-US" altLang="en-US">
                <a:solidFill>
                  <a:srgbClr val="FFFFFF"/>
                </a:solidFill>
              </a:rPr>
              <a:pPr/>
              <a:t>‹#›</a:t>
            </a:fld>
            <a:endParaRPr lang="en-US" altLang="en-US">
              <a:solidFill>
                <a:srgbClr val="FFFFFF"/>
              </a:solidFill>
            </a:endParaRPr>
          </a:p>
        </p:txBody>
      </p:sp>
    </p:spTree>
    <p:extLst>
      <p:ext uri="{BB962C8B-B14F-4D97-AF65-F5344CB8AC3E}">
        <p14:creationId xmlns:p14="http://schemas.microsoft.com/office/powerpoint/2010/main" val="2759584391"/>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44000" y="0"/>
            <a:ext cx="3048000" cy="6629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0"/>
            <a:ext cx="8940800" cy="6629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fld id="{F4B0C8C4-DBCC-FD42-93E2-4C9F56B4BE4A}" type="datetime1">
              <a:rPr lang="en-US" altLang="en-US">
                <a:solidFill>
                  <a:srgbClr val="FFFFFF"/>
                </a:solidFill>
              </a:rPr>
              <a:pPr/>
              <a:t>8/31/21</a:t>
            </a:fld>
            <a:endParaRPr lang="en-US" altLang="en-US">
              <a:solidFill>
                <a:srgbClr val="FFFFFF"/>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FFFFFF"/>
              </a:solidFill>
            </a:endParaRPr>
          </a:p>
        </p:txBody>
      </p:sp>
      <p:sp>
        <p:nvSpPr>
          <p:cNvPr id="6" name="Rectangle 6"/>
          <p:cNvSpPr>
            <a:spLocks noGrp="1" noChangeArrowheads="1"/>
          </p:cNvSpPr>
          <p:nvPr>
            <p:ph type="sldNum" sz="quarter" idx="12"/>
          </p:nvPr>
        </p:nvSpPr>
        <p:spPr>
          <a:ln/>
        </p:spPr>
        <p:txBody>
          <a:bodyPr/>
          <a:lstStyle>
            <a:lvl1pPr>
              <a:defRPr/>
            </a:lvl1pPr>
          </a:lstStyle>
          <a:p>
            <a:fld id="{C82A5C51-4A96-8B4F-9848-D03A20DF029C}" type="slidenum">
              <a:rPr lang="en-US" altLang="en-US">
                <a:solidFill>
                  <a:srgbClr val="FFFFFF"/>
                </a:solidFill>
              </a:rPr>
              <a:pPr/>
              <a:t>‹#›</a:t>
            </a:fld>
            <a:endParaRPr lang="en-US" altLang="en-US">
              <a:solidFill>
                <a:srgbClr val="FFFFFF"/>
              </a:solidFill>
            </a:endParaRPr>
          </a:p>
        </p:txBody>
      </p:sp>
    </p:spTree>
    <p:extLst>
      <p:ext uri="{BB962C8B-B14F-4D97-AF65-F5344CB8AC3E}">
        <p14:creationId xmlns:p14="http://schemas.microsoft.com/office/powerpoint/2010/main" val="3381869329"/>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20" name="Shape 20"/>
          <p:cNvSpPr>
            <a:spLocks noGrp="1"/>
          </p:cNvSpPr>
          <p:nvPr>
            <p:ph type="pic" idx="13"/>
          </p:nvPr>
        </p:nvSpPr>
        <p:spPr>
          <a:xfrm>
            <a:off x="1506145" y="446485"/>
            <a:ext cx="9167812" cy="4161234"/>
          </a:xfrm>
          <a:prstGeom prst="rect">
            <a:avLst/>
          </a:prstGeom>
        </p:spPr>
        <p:txBody>
          <a:bodyPr lIns="91430" tIns="45715" rIns="91430" bIns="45715" anchor="t">
            <a:noAutofit/>
          </a:bodyPr>
          <a:lstStyle/>
          <a:p>
            <a:endParaRPr/>
          </a:p>
        </p:txBody>
      </p:sp>
      <p:sp>
        <p:nvSpPr>
          <p:cNvPr id="21" name="Shape 21"/>
          <p:cNvSpPr>
            <a:spLocks noGrp="1"/>
          </p:cNvSpPr>
          <p:nvPr>
            <p:ph type="title"/>
          </p:nvPr>
        </p:nvSpPr>
        <p:spPr>
          <a:xfrm>
            <a:off x="1190629" y="4723806"/>
            <a:ext cx="9810751" cy="1000125"/>
          </a:xfrm>
          <a:prstGeom prst="rect">
            <a:avLst/>
          </a:prstGeom>
        </p:spPr>
        <p:txBody>
          <a:bodyPr anchor="b"/>
          <a:lstStyle/>
          <a:p>
            <a:r>
              <a:t>Title Text</a:t>
            </a:r>
          </a:p>
        </p:txBody>
      </p:sp>
      <p:sp>
        <p:nvSpPr>
          <p:cNvPr id="22" name="Shape 22"/>
          <p:cNvSpPr>
            <a:spLocks noGrp="1"/>
          </p:cNvSpPr>
          <p:nvPr>
            <p:ph type="body" sz="quarter" idx="1"/>
          </p:nvPr>
        </p:nvSpPr>
        <p:spPr>
          <a:xfrm>
            <a:off x="1190629" y="5759649"/>
            <a:ext cx="9810751" cy="794742"/>
          </a:xfrm>
          <a:prstGeom prst="rect">
            <a:avLst/>
          </a:prstGeom>
        </p:spPr>
        <p:txBody>
          <a:bodyPr anchor="t"/>
          <a:lstStyle>
            <a:lvl1pPr marL="0" indent="0" algn="ctr">
              <a:spcBef>
                <a:spcPts val="0"/>
              </a:spcBef>
              <a:buSzTx/>
              <a:buNone/>
              <a:defRPr sz="2180"/>
            </a:lvl1pPr>
            <a:lvl2pPr marL="0" indent="160712" algn="ctr">
              <a:spcBef>
                <a:spcPts val="0"/>
              </a:spcBef>
              <a:buSzTx/>
              <a:buNone/>
              <a:defRPr sz="2180"/>
            </a:lvl2pPr>
            <a:lvl3pPr marL="0" indent="321424" algn="ctr">
              <a:spcBef>
                <a:spcPts val="0"/>
              </a:spcBef>
              <a:buSzTx/>
              <a:buNone/>
              <a:defRPr sz="2180"/>
            </a:lvl3pPr>
            <a:lvl4pPr marL="0" indent="482136" algn="ctr">
              <a:spcBef>
                <a:spcPts val="0"/>
              </a:spcBef>
              <a:buSzTx/>
              <a:buNone/>
              <a:defRPr sz="2180"/>
            </a:lvl4pPr>
            <a:lvl5pPr marL="0" indent="642849" algn="ctr">
              <a:spcBef>
                <a:spcPts val="0"/>
              </a:spcBef>
              <a:buSzTx/>
              <a:buNone/>
              <a:defRPr sz="2180"/>
            </a:lvl5pPr>
          </a:lstStyle>
          <a:p>
            <a:r>
              <a:t>Body Level One</a:t>
            </a:r>
          </a:p>
          <a:p>
            <a:pPr lvl="1"/>
            <a:r>
              <a:t>Body Level Two</a:t>
            </a:r>
          </a:p>
          <a:p>
            <a:pPr lvl="2"/>
            <a:r>
              <a:t>Body Level Three</a:t>
            </a:r>
          </a:p>
          <a:p>
            <a:pPr lvl="3"/>
            <a:r>
              <a:t>Body Level Four</a:t>
            </a:r>
          </a:p>
          <a:p>
            <a:pPr lvl="4"/>
            <a:r>
              <a:t>Body Level Five</a:t>
            </a:r>
          </a:p>
        </p:txBody>
      </p:sp>
      <p:sp>
        <p:nvSpPr>
          <p:cNvPr id="23" name="Shape 23"/>
          <p:cNvSpPr>
            <a:spLocks noGrp="1"/>
          </p:cNvSpPr>
          <p:nvPr>
            <p:ph type="sldNum" sz="quarter" idx="2"/>
          </p:nvPr>
        </p:nvSpPr>
        <p:spPr>
          <a:xfrm>
            <a:off x="5893701" y="6500813"/>
            <a:ext cx="317382" cy="297377"/>
          </a:xfrm>
          <a:prstGeom prst="rect">
            <a:avLst/>
          </a:prstGeom>
        </p:spPr>
        <p:txBody>
          <a:bodyPr/>
          <a:lstStyle/>
          <a:p>
            <a:fld id="{86CB4B4D-7CA3-9044-876B-883B54F8677D}" type="slidenum">
              <a:rPr>
                <a:solidFill>
                  <a:srgbClr val="000000"/>
                </a:solidFill>
              </a:rPr>
              <a:pPr/>
              <a:t>‹#›</a:t>
            </a:fld>
            <a:endParaRPr>
              <a:solidFill>
                <a:srgbClr val="000000"/>
              </a:solidFill>
            </a:endParaRPr>
          </a:p>
        </p:txBody>
      </p:sp>
    </p:spTree>
    <p:extLst>
      <p:ext uri="{BB962C8B-B14F-4D97-AF65-F5344CB8AC3E}">
        <p14:creationId xmlns:p14="http://schemas.microsoft.com/office/powerpoint/2010/main" val="625964709"/>
      </p:ext>
    </p:extLst>
  </p:cSld>
  <p:clrMapOvr>
    <a:masterClrMapping/>
  </p:clrMapOvr>
  <p:transition spd="med"/>
</p:sldLayout>
</file>

<file path=ppt/slideLayouts/slideLayout65.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30" name="Shape 30"/>
          <p:cNvSpPr>
            <a:spLocks noGrp="1"/>
          </p:cNvSpPr>
          <p:nvPr>
            <p:ph type="title"/>
          </p:nvPr>
        </p:nvSpPr>
        <p:spPr>
          <a:xfrm>
            <a:off x="1190629" y="2268142"/>
            <a:ext cx="9810751" cy="2321719"/>
          </a:xfrm>
          <a:prstGeom prst="rect">
            <a:avLst/>
          </a:prstGeom>
        </p:spPr>
        <p:txBody>
          <a:bodyPr/>
          <a:lstStyle/>
          <a:p>
            <a:r>
              <a:t>Title Text</a:t>
            </a:r>
          </a:p>
        </p:txBody>
      </p:sp>
      <p:sp>
        <p:nvSpPr>
          <p:cNvPr id="31" name="Shape 31"/>
          <p:cNvSpPr>
            <a:spLocks noGrp="1"/>
          </p:cNvSpPr>
          <p:nvPr>
            <p:ph type="sldNum" sz="quarter" idx="2"/>
          </p:nvPr>
        </p:nvSpPr>
        <p:spPr>
          <a:prstGeom prst="rect">
            <a:avLst/>
          </a:prstGeom>
        </p:spPr>
        <p:txBody>
          <a:bodyPr/>
          <a:lstStyle/>
          <a:p>
            <a:fld id="{86CB4B4D-7CA3-9044-876B-883B54F8677D}" type="slidenum">
              <a:rPr>
                <a:solidFill>
                  <a:srgbClr val="000000"/>
                </a:solidFill>
              </a:rPr>
              <a:pPr/>
              <a:t>‹#›</a:t>
            </a:fld>
            <a:endParaRPr>
              <a:solidFill>
                <a:srgbClr val="000000"/>
              </a:solidFill>
            </a:endParaRPr>
          </a:p>
        </p:txBody>
      </p:sp>
    </p:spTree>
    <p:extLst>
      <p:ext uri="{BB962C8B-B14F-4D97-AF65-F5344CB8AC3E}">
        <p14:creationId xmlns:p14="http://schemas.microsoft.com/office/powerpoint/2010/main" val="3066177051"/>
      </p:ext>
    </p:extLst>
  </p:cSld>
  <p:clrMapOvr>
    <a:masterClrMapping/>
  </p:clrMapOvr>
  <p:transition spd="med"/>
</p:sldLayout>
</file>

<file path=ppt/slideLayouts/slideLayout66.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38" name="Shape 38"/>
          <p:cNvSpPr>
            <a:spLocks noGrp="1"/>
          </p:cNvSpPr>
          <p:nvPr>
            <p:ph type="pic" sz="half" idx="13"/>
          </p:nvPr>
        </p:nvSpPr>
        <p:spPr>
          <a:xfrm>
            <a:off x="6298408" y="446484"/>
            <a:ext cx="5000625" cy="5786438"/>
          </a:xfrm>
          <a:prstGeom prst="rect">
            <a:avLst/>
          </a:prstGeom>
        </p:spPr>
        <p:txBody>
          <a:bodyPr lIns="91430" tIns="45715" rIns="91430" bIns="45715" anchor="t">
            <a:noAutofit/>
          </a:bodyPr>
          <a:lstStyle/>
          <a:p>
            <a:endParaRPr/>
          </a:p>
        </p:txBody>
      </p:sp>
      <p:sp>
        <p:nvSpPr>
          <p:cNvPr id="39" name="Shape 39"/>
          <p:cNvSpPr>
            <a:spLocks noGrp="1"/>
          </p:cNvSpPr>
          <p:nvPr>
            <p:ph type="title"/>
          </p:nvPr>
        </p:nvSpPr>
        <p:spPr>
          <a:xfrm>
            <a:off x="892969" y="446484"/>
            <a:ext cx="5000625" cy="2803922"/>
          </a:xfrm>
          <a:prstGeom prst="rect">
            <a:avLst/>
          </a:prstGeom>
        </p:spPr>
        <p:txBody>
          <a:bodyPr anchor="b"/>
          <a:lstStyle>
            <a:lvl1pPr>
              <a:defRPr sz="4219"/>
            </a:lvl1pPr>
          </a:lstStyle>
          <a:p>
            <a:r>
              <a:t>Title Text</a:t>
            </a:r>
          </a:p>
        </p:txBody>
      </p:sp>
      <p:sp>
        <p:nvSpPr>
          <p:cNvPr id="40" name="Shape 40"/>
          <p:cNvSpPr>
            <a:spLocks noGrp="1"/>
          </p:cNvSpPr>
          <p:nvPr>
            <p:ph type="body" sz="quarter" idx="1"/>
          </p:nvPr>
        </p:nvSpPr>
        <p:spPr>
          <a:xfrm>
            <a:off x="892969" y="3348635"/>
            <a:ext cx="5000625" cy="2884289"/>
          </a:xfrm>
          <a:prstGeom prst="rect">
            <a:avLst/>
          </a:prstGeom>
        </p:spPr>
        <p:txBody>
          <a:bodyPr anchor="t"/>
          <a:lstStyle>
            <a:lvl1pPr marL="0" indent="0" algn="ctr">
              <a:spcBef>
                <a:spcPts val="0"/>
              </a:spcBef>
              <a:buSzTx/>
              <a:buNone/>
              <a:defRPr sz="2180"/>
            </a:lvl1pPr>
            <a:lvl2pPr marL="0" indent="160712" algn="ctr">
              <a:spcBef>
                <a:spcPts val="0"/>
              </a:spcBef>
              <a:buSzTx/>
              <a:buNone/>
              <a:defRPr sz="2180"/>
            </a:lvl2pPr>
            <a:lvl3pPr marL="0" indent="321424" algn="ctr">
              <a:spcBef>
                <a:spcPts val="0"/>
              </a:spcBef>
              <a:buSzTx/>
              <a:buNone/>
              <a:defRPr sz="2180"/>
            </a:lvl3pPr>
            <a:lvl4pPr marL="0" indent="482136" algn="ctr">
              <a:spcBef>
                <a:spcPts val="0"/>
              </a:spcBef>
              <a:buSzTx/>
              <a:buNone/>
              <a:defRPr sz="2180"/>
            </a:lvl4pPr>
            <a:lvl5pPr marL="0" indent="642849" algn="ctr">
              <a:spcBef>
                <a:spcPts val="0"/>
              </a:spcBef>
              <a:buSzTx/>
              <a:buNone/>
              <a:defRPr sz="2180"/>
            </a:lvl5pPr>
          </a:lstStyle>
          <a:p>
            <a:r>
              <a:t>Body Level One</a:t>
            </a:r>
          </a:p>
          <a:p>
            <a:pPr lvl="1"/>
            <a:r>
              <a:t>Body Level Two</a:t>
            </a:r>
          </a:p>
          <a:p>
            <a:pPr lvl="2"/>
            <a:r>
              <a:t>Body Level Three</a:t>
            </a:r>
          </a:p>
          <a:p>
            <a:pPr lvl="3"/>
            <a:r>
              <a:t>Body Level Four</a:t>
            </a:r>
          </a:p>
          <a:p>
            <a:pPr lvl="4"/>
            <a:r>
              <a:t>Body Level Five</a:t>
            </a:r>
          </a:p>
        </p:txBody>
      </p:sp>
      <p:sp>
        <p:nvSpPr>
          <p:cNvPr id="41" name="Shape 41"/>
          <p:cNvSpPr>
            <a:spLocks noGrp="1"/>
          </p:cNvSpPr>
          <p:nvPr>
            <p:ph type="sldNum" sz="quarter" idx="2"/>
          </p:nvPr>
        </p:nvSpPr>
        <p:spPr>
          <a:prstGeom prst="rect">
            <a:avLst/>
          </a:prstGeom>
        </p:spPr>
        <p:txBody>
          <a:bodyPr/>
          <a:lstStyle/>
          <a:p>
            <a:fld id="{86CB4B4D-7CA3-9044-876B-883B54F8677D}" type="slidenum">
              <a:rPr>
                <a:solidFill>
                  <a:srgbClr val="000000"/>
                </a:solidFill>
              </a:rPr>
              <a:pPr/>
              <a:t>‹#›</a:t>
            </a:fld>
            <a:endParaRPr>
              <a:solidFill>
                <a:srgbClr val="000000"/>
              </a:solidFill>
            </a:endParaRPr>
          </a:p>
        </p:txBody>
      </p:sp>
    </p:spTree>
    <p:extLst>
      <p:ext uri="{BB962C8B-B14F-4D97-AF65-F5344CB8AC3E}">
        <p14:creationId xmlns:p14="http://schemas.microsoft.com/office/powerpoint/2010/main" val="2483451355"/>
      </p:ext>
    </p:extLst>
  </p:cSld>
  <p:clrMapOvr>
    <a:masterClrMapping/>
  </p:clrMapOvr>
  <p:transition spd="med"/>
</p:sldLayout>
</file>

<file path=ppt/slideLayouts/slideLayout67.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48" name="Shape 48"/>
          <p:cNvSpPr>
            <a:spLocks noGrp="1"/>
          </p:cNvSpPr>
          <p:nvPr>
            <p:ph type="title"/>
          </p:nvPr>
        </p:nvSpPr>
        <p:spPr>
          <a:prstGeom prst="rect">
            <a:avLst/>
          </a:prstGeom>
        </p:spPr>
        <p:txBody>
          <a:bodyPr/>
          <a:lstStyle/>
          <a:p>
            <a:r>
              <a:t>Title Text</a:t>
            </a:r>
          </a:p>
        </p:txBody>
      </p:sp>
      <p:sp>
        <p:nvSpPr>
          <p:cNvPr id="49" name="Shape 49"/>
          <p:cNvSpPr>
            <a:spLocks noGrp="1"/>
          </p:cNvSpPr>
          <p:nvPr>
            <p:ph type="sldNum" sz="quarter" idx="2"/>
          </p:nvPr>
        </p:nvSpPr>
        <p:spPr>
          <a:prstGeom prst="rect">
            <a:avLst/>
          </a:prstGeom>
        </p:spPr>
        <p:txBody>
          <a:bodyPr/>
          <a:lstStyle/>
          <a:p>
            <a:fld id="{86CB4B4D-7CA3-9044-876B-883B54F8677D}" type="slidenum">
              <a:rPr>
                <a:solidFill>
                  <a:srgbClr val="000000"/>
                </a:solidFill>
              </a:rPr>
              <a:pPr/>
              <a:t>‹#›</a:t>
            </a:fld>
            <a:endParaRPr>
              <a:solidFill>
                <a:srgbClr val="000000"/>
              </a:solidFill>
            </a:endParaRPr>
          </a:p>
        </p:txBody>
      </p:sp>
    </p:spTree>
    <p:extLst>
      <p:ext uri="{BB962C8B-B14F-4D97-AF65-F5344CB8AC3E}">
        <p14:creationId xmlns:p14="http://schemas.microsoft.com/office/powerpoint/2010/main" val="3097513844"/>
      </p:ext>
    </p:extLst>
  </p:cSld>
  <p:clrMapOvr>
    <a:masterClrMapping/>
  </p:clrMapOvr>
  <p:transition spd="med"/>
</p:sldLayout>
</file>

<file path=ppt/slideLayouts/slideLayout68.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6" name="Shape 56"/>
          <p:cNvSpPr>
            <a:spLocks noGrp="1"/>
          </p:cNvSpPr>
          <p:nvPr>
            <p:ph type="title"/>
          </p:nvPr>
        </p:nvSpPr>
        <p:spPr>
          <a:prstGeom prst="rect">
            <a:avLst/>
          </a:prstGeom>
        </p:spPr>
        <p:txBody>
          <a:bodyPr/>
          <a:lstStyle/>
          <a:p>
            <a:r>
              <a:t>Title Text</a:t>
            </a:r>
          </a:p>
        </p:txBody>
      </p:sp>
      <p:sp>
        <p:nvSpPr>
          <p:cNvPr id="57" name="Shape 57"/>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58" name="Shape 58"/>
          <p:cNvSpPr>
            <a:spLocks noGrp="1"/>
          </p:cNvSpPr>
          <p:nvPr>
            <p:ph type="sldNum" sz="quarter" idx="2"/>
          </p:nvPr>
        </p:nvSpPr>
        <p:spPr>
          <a:prstGeom prst="rect">
            <a:avLst/>
          </a:prstGeom>
        </p:spPr>
        <p:txBody>
          <a:bodyPr/>
          <a:lstStyle/>
          <a:p>
            <a:fld id="{86CB4B4D-7CA3-9044-876B-883B54F8677D}" type="slidenum">
              <a:rPr>
                <a:solidFill>
                  <a:srgbClr val="000000"/>
                </a:solidFill>
              </a:rPr>
              <a:pPr/>
              <a:t>‹#›</a:t>
            </a:fld>
            <a:endParaRPr>
              <a:solidFill>
                <a:srgbClr val="000000"/>
              </a:solidFill>
            </a:endParaRPr>
          </a:p>
        </p:txBody>
      </p:sp>
    </p:spTree>
    <p:extLst>
      <p:ext uri="{BB962C8B-B14F-4D97-AF65-F5344CB8AC3E}">
        <p14:creationId xmlns:p14="http://schemas.microsoft.com/office/powerpoint/2010/main" val="805485441"/>
      </p:ext>
    </p:extLst>
  </p:cSld>
  <p:clrMapOvr>
    <a:masterClrMapping/>
  </p:clrMapOvr>
  <p:transition spd="med"/>
</p:sldLayout>
</file>

<file path=ppt/slideLayouts/slideLayout69.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5" name="Shape 65"/>
          <p:cNvSpPr>
            <a:spLocks noGrp="1"/>
          </p:cNvSpPr>
          <p:nvPr>
            <p:ph type="pic" sz="half" idx="13"/>
          </p:nvPr>
        </p:nvSpPr>
        <p:spPr>
          <a:xfrm>
            <a:off x="6298408" y="1830589"/>
            <a:ext cx="5000625" cy="4420195"/>
          </a:xfrm>
          <a:prstGeom prst="rect">
            <a:avLst/>
          </a:prstGeom>
        </p:spPr>
        <p:txBody>
          <a:bodyPr lIns="91430" tIns="45715" rIns="91430" bIns="45715" anchor="t">
            <a:noAutofit/>
          </a:bodyPr>
          <a:lstStyle/>
          <a:p>
            <a:endParaRPr/>
          </a:p>
        </p:txBody>
      </p:sp>
      <p:sp>
        <p:nvSpPr>
          <p:cNvPr id="66" name="Shape 66"/>
          <p:cNvSpPr>
            <a:spLocks noGrp="1"/>
          </p:cNvSpPr>
          <p:nvPr>
            <p:ph type="title"/>
          </p:nvPr>
        </p:nvSpPr>
        <p:spPr>
          <a:prstGeom prst="rect">
            <a:avLst/>
          </a:prstGeom>
        </p:spPr>
        <p:txBody>
          <a:bodyPr/>
          <a:lstStyle/>
          <a:p>
            <a:r>
              <a:t>Title Text</a:t>
            </a:r>
          </a:p>
        </p:txBody>
      </p:sp>
      <p:sp>
        <p:nvSpPr>
          <p:cNvPr id="67" name="Shape 67"/>
          <p:cNvSpPr>
            <a:spLocks noGrp="1"/>
          </p:cNvSpPr>
          <p:nvPr>
            <p:ph type="body" sz="half" idx="1"/>
          </p:nvPr>
        </p:nvSpPr>
        <p:spPr>
          <a:xfrm>
            <a:off x="892969" y="1830589"/>
            <a:ext cx="5000625" cy="4420195"/>
          </a:xfrm>
          <a:prstGeom prst="rect">
            <a:avLst/>
          </a:prstGeom>
        </p:spPr>
        <p:txBody>
          <a:bodyPr/>
          <a:lstStyle>
            <a:lvl1pPr marL="241068" indent="-241068">
              <a:spcBef>
                <a:spcPts val="2250"/>
              </a:spcBef>
              <a:defRPr sz="1969"/>
            </a:lvl1pPr>
            <a:lvl2pPr marL="482136" indent="-241068">
              <a:spcBef>
                <a:spcPts val="2250"/>
              </a:spcBef>
              <a:defRPr sz="1969"/>
            </a:lvl2pPr>
            <a:lvl3pPr marL="723205" indent="-241068">
              <a:spcBef>
                <a:spcPts val="2250"/>
              </a:spcBef>
              <a:defRPr sz="1969"/>
            </a:lvl3pPr>
            <a:lvl4pPr marL="964274" indent="-241068">
              <a:spcBef>
                <a:spcPts val="2250"/>
              </a:spcBef>
              <a:defRPr sz="1969"/>
            </a:lvl4pPr>
            <a:lvl5pPr marL="1205341" indent="-241068">
              <a:spcBef>
                <a:spcPts val="2250"/>
              </a:spcBef>
              <a:defRPr sz="1969"/>
            </a:lvl5pPr>
          </a:lstStyle>
          <a:p>
            <a:r>
              <a:t>Body Level One</a:t>
            </a:r>
          </a:p>
          <a:p>
            <a:pPr lvl="1"/>
            <a:r>
              <a:t>Body Level Two</a:t>
            </a:r>
          </a:p>
          <a:p>
            <a:pPr lvl="2"/>
            <a:r>
              <a:t>Body Level Three</a:t>
            </a:r>
          </a:p>
          <a:p>
            <a:pPr lvl="3"/>
            <a:r>
              <a:t>Body Level Four</a:t>
            </a:r>
          </a:p>
          <a:p>
            <a:pPr lvl="4"/>
            <a:r>
              <a:t>Body Level Five</a:t>
            </a:r>
          </a:p>
        </p:txBody>
      </p:sp>
      <p:sp>
        <p:nvSpPr>
          <p:cNvPr id="68" name="Shape 68"/>
          <p:cNvSpPr>
            <a:spLocks noGrp="1"/>
          </p:cNvSpPr>
          <p:nvPr>
            <p:ph type="sldNum" sz="quarter" idx="2"/>
          </p:nvPr>
        </p:nvSpPr>
        <p:spPr>
          <a:prstGeom prst="rect">
            <a:avLst/>
          </a:prstGeom>
        </p:spPr>
        <p:txBody>
          <a:bodyPr/>
          <a:lstStyle/>
          <a:p>
            <a:fld id="{86CB4B4D-7CA3-9044-876B-883B54F8677D}" type="slidenum">
              <a:rPr>
                <a:solidFill>
                  <a:srgbClr val="000000"/>
                </a:solidFill>
              </a:rPr>
              <a:pPr/>
              <a:t>‹#›</a:t>
            </a:fld>
            <a:endParaRPr>
              <a:solidFill>
                <a:srgbClr val="000000"/>
              </a:solidFill>
            </a:endParaRPr>
          </a:p>
        </p:txBody>
      </p:sp>
    </p:spTree>
    <p:extLst>
      <p:ext uri="{BB962C8B-B14F-4D97-AF65-F5344CB8AC3E}">
        <p14:creationId xmlns:p14="http://schemas.microsoft.com/office/powerpoint/2010/main" val="2807971611"/>
      </p:ext>
    </p:extLst>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75" name="Shape 75"/>
          <p:cNvSpPr>
            <a:spLocks noGrp="1"/>
          </p:cNvSpPr>
          <p:nvPr>
            <p:ph type="body" idx="1"/>
          </p:nvPr>
        </p:nvSpPr>
        <p:spPr>
          <a:xfrm>
            <a:off x="892970" y="892976"/>
            <a:ext cx="10406063" cy="5072063"/>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76" name="Shape 76"/>
          <p:cNvSpPr>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1309899394"/>
      </p:ext>
    </p:extLst>
  </p:cSld>
  <p:clrMapOvr>
    <a:masterClrMapping/>
  </p:clrMapOvr>
  <p:transition spd="med"/>
</p:sldLayout>
</file>

<file path=ppt/slideLayouts/slideLayout70.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75" name="Shape 75"/>
          <p:cNvSpPr>
            <a:spLocks noGrp="1"/>
          </p:cNvSpPr>
          <p:nvPr>
            <p:ph type="body" idx="1"/>
          </p:nvPr>
        </p:nvSpPr>
        <p:spPr>
          <a:xfrm>
            <a:off x="892970" y="892972"/>
            <a:ext cx="10406063" cy="5072063"/>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76" name="Shape 76"/>
          <p:cNvSpPr>
            <a:spLocks noGrp="1"/>
          </p:cNvSpPr>
          <p:nvPr>
            <p:ph type="sldNum" sz="quarter" idx="2"/>
          </p:nvPr>
        </p:nvSpPr>
        <p:spPr>
          <a:prstGeom prst="rect">
            <a:avLst/>
          </a:prstGeom>
        </p:spPr>
        <p:txBody>
          <a:bodyPr/>
          <a:lstStyle/>
          <a:p>
            <a:fld id="{86CB4B4D-7CA3-9044-876B-883B54F8677D}" type="slidenum">
              <a:rPr>
                <a:solidFill>
                  <a:srgbClr val="000000"/>
                </a:solidFill>
              </a:rPr>
              <a:pPr/>
              <a:t>‹#›</a:t>
            </a:fld>
            <a:endParaRPr>
              <a:solidFill>
                <a:srgbClr val="000000"/>
              </a:solidFill>
            </a:endParaRPr>
          </a:p>
        </p:txBody>
      </p:sp>
    </p:spTree>
    <p:extLst>
      <p:ext uri="{BB962C8B-B14F-4D97-AF65-F5344CB8AC3E}">
        <p14:creationId xmlns:p14="http://schemas.microsoft.com/office/powerpoint/2010/main" val="3141161585"/>
      </p:ext>
    </p:extLst>
  </p:cSld>
  <p:clrMapOvr>
    <a:masterClrMapping/>
  </p:clrMapOvr>
  <p:transition spd="med"/>
</p:sldLayout>
</file>

<file path=ppt/slideLayouts/slideLayout71.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83" name="Shape 83"/>
          <p:cNvSpPr>
            <a:spLocks noGrp="1"/>
          </p:cNvSpPr>
          <p:nvPr>
            <p:ph type="pic" sz="quarter" idx="13"/>
          </p:nvPr>
        </p:nvSpPr>
        <p:spPr>
          <a:xfrm>
            <a:off x="6298408" y="3580806"/>
            <a:ext cx="5000625" cy="2652117"/>
          </a:xfrm>
          <a:prstGeom prst="rect">
            <a:avLst/>
          </a:prstGeom>
        </p:spPr>
        <p:txBody>
          <a:bodyPr lIns="91430" tIns="45715" rIns="91430" bIns="45715" anchor="t">
            <a:noAutofit/>
          </a:bodyPr>
          <a:lstStyle/>
          <a:p>
            <a:endParaRPr/>
          </a:p>
        </p:txBody>
      </p:sp>
      <p:sp>
        <p:nvSpPr>
          <p:cNvPr id="84" name="Shape 84"/>
          <p:cNvSpPr>
            <a:spLocks noGrp="1"/>
          </p:cNvSpPr>
          <p:nvPr>
            <p:ph type="pic" sz="quarter" idx="14"/>
          </p:nvPr>
        </p:nvSpPr>
        <p:spPr>
          <a:xfrm>
            <a:off x="6304237" y="625079"/>
            <a:ext cx="5000625" cy="2652117"/>
          </a:xfrm>
          <a:prstGeom prst="rect">
            <a:avLst/>
          </a:prstGeom>
        </p:spPr>
        <p:txBody>
          <a:bodyPr lIns="91430" tIns="45715" rIns="91430" bIns="45715" anchor="t">
            <a:noAutofit/>
          </a:bodyPr>
          <a:lstStyle/>
          <a:p>
            <a:endParaRPr/>
          </a:p>
        </p:txBody>
      </p:sp>
      <p:sp>
        <p:nvSpPr>
          <p:cNvPr id="85" name="Shape 85"/>
          <p:cNvSpPr>
            <a:spLocks noGrp="1"/>
          </p:cNvSpPr>
          <p:nvPr>
            <p:ph type="pic" sz="half" idx="15"/>
          </p:nvPr>
        </p:nvSpPr>
        <p:spPr>
          <a:xfrm>
            <a:off x="892969" y="625078"/>
            <a:ext cx="5000625" cy="5607844"/>
          </a:xfrm>
          <a:prstGeom prst="rect">
            <a:avLst/>
          </a:prstGeom>
        </p:spPr>
        <p:txBody>
          <a:bodyPr lIns="91430" tIns="45715" rIns="91430" bIns="45715" anchor="t">
            <a:noAutofit/>
          </a:bodyPr>
          <a:lstStyle/>
          <a:p>
            <a:endParaRPr/>
          </a:p>
        </p:txBody>
      </p:sp>
      <p:sp>
        <p:nvSpPr>
          <p:cNvPr id="86" name="Shape 86"/>
          <p:cNvSpPr>
            <a:spLocks noGrp="1"/>
          </p:cNvSpPr>
          <p:nvPr>
            <p:ph type="sldNum" sz="quarter" idx="2"/>
          </p:nvPr>
        </p:nvSpPr>
        <p:spPr>
          <a:prstGeom prst="rect">
            <a:avLst/>
          </a:prstGeom>
        </p:spPr>
        <p:txBody>
          <a:bodyPr/>
          <a:lstStyle/>
          <a:p>
            <a:fld id="{86CB4B4D-7CA3-9044-876B-883B54F8677D}" type="slidenum">
              <a:rPr>
                <a:solidFill>
                  <a:srgbClr val="000000"/>
                </a:solidFill>
              </a:rPr>
              <a:pPr/>
              <a:t>‹#›</a:t>
            </a:fld>
            <a:endParaRPr>
              <a:solidFill>
                <a:srgbClr val="000000"/>
              </a:solidFill>
            </a:endParaRPr>
          </a:p>
        </p:txBody>
      </p:sp>
    </p:spTree>
    <p:extLst>
      <p:ext uri="{BB962C8B-B14F-4D97-AF65-F5344CB8AC3E}">
        <p14:creationId xmlns:p14="http://schemas.microsoft.com/office/powerpoint/2010/main" val="2326984048"/>
      </p:ext>
    </p:extLst>
  </p:cSld>
  <p:clrMapOvr>
    <a:masterClrMapping/>
  </p:clrMapOvr>
  <p:transition spd="med"/>
</p:sldLayout>
</file>

<file path=ppt/slideLayouts/slideLayout72.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93" name="Shape 93"/>
          <p:cNvSpPr>
            <a:spLocks noGrp="1"/>
          </p:cNvSpPr>
          <p:nvPr>
            <p:ph type="body" sz="quarter" idx="13"/>
          </p:nvPr>
        </p:nvSpPr>
        <p:spPr>
          <a:xfrm>
            <a:off x="1190629" y="4473775"/>
            <a:ext cx="9810751" cy="362203"/>
          </a:xfrm>
          <a:prstGeom prst="rect">
            <a:avLst/>
          </a:prstGeom>
        </p:spPr>
        <p:txBody>
          <a:bodyPr anchor="t">
            <a:spAutoFit/>
          </a:bodyPr>
          <a:lstStyle>
            <a:lvl1pPr marL="0" indent="0" algn="ctr">
              <a:spcBef>
                <a:spcPts val="0"/>
              </a:spcBef>
              <a:buSzTx/>
              <a:buNone/>
              <a:defRPr sz="1687"/>
            </a:lvl1pPr>
          </a:lstStyle>
          <a:p>
            <a:r>
              <a:t>–Johnny Appleseed</a:t>
            </a:r>
          </a:p>
        </p:txBody>
      </p:sp>
      <p:sp>
        <p:nvSpPr>
          <p:cNvPr id="94" name="Shape 94"/>
          <p:cNvSpPr>
            <a:spLocks noGrp="1"/>
          </p:cNvSpPr>
          <p:nvPr>
            <p:ph type="body" sz="quarter" idx="14"/>
          </p:nvPr>
        </p:nvSpPr>
        <p:spPr>
          <a:xfrm>
            <a:off x="1190629" y="2984587"/>
            <a:ext cx="9810751" cy="513783"/>
          </a:xfrm>
          <a:prstGeom prst="rect">
            <a:avLst/>
          </a:prstGeom>
        </p:spPr>
        <p:txBody>
          <a:bodyPr>
            <a:spAutoFit/>
          </a:bodyPr>
          <a:lstStyle>
            <a:lvl1pPr marL="0" indent="0" algn="ctr">
              <a:spcBef>
                <a:spcPts val="0"/>
              </a:spcBef>
              <a:buSzTx/>
              <a:buNone/>
              <a:defRPr sz="2672"/>
            </a:lvl1pPr>
          </a:lstStyle>
          <a:p>
            <a:r>
              <a:t>“Type a quote here.” </a:t>
            </a:r>
          </a:p>
        </p:txBody>
      </p:sp>
      <p:sp>
        <p:nvSpPr>
          <p:cNvPr id="95" name="Shape 95"/>
          <p:cNvSpPr>
            <a:spLocks noGrp="1"/>
          </p:cNvSpPr>
          <p:nvPr>
            <p:ph type="sldNum" sz="quarter" idx="2"/>
          </p:nvPr>
        </p:nvSpPr>
        <p:spPr>
          <a:prstGeom prst="rect">
            <a:avLst/>
          </a:prstGeom>
        </p:spPr>
        <p:txBody>
          <a:bodyPr/>
          <a:lstStyle/>
          <a:p>
            <a:fld id="{86CB4B4D-7CA3-9044-876B-883B54F8677D}" type="slidenum">
              <a:rPr>
                <a:solidFill>
                  <a:srgbClr val="000000"/>
                </a:solidFill>
              </a:rPr>
              <a:pPr/>
              <a:t>‹#›</a:t>
            </a:fld>
            <a:endParaRPr>
              <a:solidFill>
                <a:srgbClr val="000000"/>
              </a:solidFill>
            </a:endParaRPr>
          </a:p>
        </p:txBody>
      </p:sp>
    </p:spTree>
    <p:extLst>
      <p:ext uri="{BB962C8B-B14F-4D97-AF65-F5344CB8AC3E}">
        <p14:creationId xmlns:p14="http://schemas.microsoft.com/office/powerpoint/2010/main" val="3342471451"/>
      </p:ext>
    </p:extLst>
  </p:cSld>
  <p:clrMapOvr>
    <a:masterClrMapping/>
  </p:clrMapOvr>
  <p:transition spd="med"/>
</p:sldLayout>
</file>

<file path=ppt/slideLayouts/slideLayout73.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02" name="Shape 102"/>
          <p:cNvSpPr>
            <a:spLocks noGrp="1"/>
          </p:cNvSpPr>
          <p:nvPr>
            <p:ph type="pic" idx="13"/>
          </p:nvPr>
        </p:nvSpPr>
        <p:spPr>
          <a:xfrm>
            <a:off x="0" y="0"/>
            <a:ext cx="12192000" cy="6858000"/>
          </a:xfrm>
          <a:prstGeom prst="rect">
            <a:avLst/>
          </a:prstGeom>
        </p:spPr>
        <p:txBody>
          <a:bodyPr lIns="91430" tIns="45715" rIns="91430" bIns="45715" anchor="t">
            <a:noAutofit/>
          </a:bodyPr>
          <a:lstStyle/>
          <a:p>
            <a:endParaRPr/>
          </a:p>
        </p:txBody>
      </p:sp>
      <p:sp>
        <p:nvSpPr>
          <p:cNvPr id="103" name="Shape 103"/>
          <p:cNvSpPr>
            <a:spLocks noGrp="1"/>
          </p:cNvSpPr>
          <p:nvPr>
            <p:ph type="sldNum" sz="quarter" idx="2"/>
          </p:nvPr>
        </p:nvSpPr>
        <p:spPr>
          <a:prstGeom prst="rect">
            <a:avLst/>
          </a:prstGeom>
        </p:spPr>
        <p:txBody>
          <a:bodyPr/>
          <a:lstStyle/>
          <a:p>
            <a:fld id="{86CB4B4D-7CA3-9044-876B-883B54F8677D}" type="slidenum">
              <a:rPr>
                <a:solidFill>
                  <a:srgbClr val="000000"/>
                </a:solidFill>
              </a:rPr>
              <a:pPr/>
              <a:t>‹#›</a:t>
            </a:fld>
            <a:endParaRPr>
              <a:solidFill>
                <a:srgbClr val="000000"/>
              </a:solidFill>
            </a:endParaRPr>
          </a:p>
        </p:txBody>
      </p:sp>
    </p:spTree>
    <p:extLst>
      <p:ext uri="{BB962C8B-B14F-4D97-AF65-F5344CB8AC3E}">
        <p14:creationId xmlns:p14="http://schemas.microsoft.com/office/powerpoint/2010/main" val="2905339772"/>
      </p:ext>
    </p:extLst>
  </p:cSld>
  <p:clrMapOvr>
    <a:masterClrMapping/>
  </p:clrMapOvr>
  <p:transition spd="med"/>
</p:sldLayout>
</file>

<file path=ppt/slideLayouts/slideLayout74.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10" name="Shape 110"/>
          <p:cNvSpPr>
            <a:spLocks noGrp="1"/>
          </p:cNvSpPr>
          <p:nvPr>
            <p:ph type="sldNum" sz="quarter" idx="2"/>
          </p:nvPr>
        </p:nvSpPr>
        <p:spPr>
          <a:prstGeom prst="rect">
            <a:avLst/>
          </a:prstGeom>
        </p:spPr>
        <p:txBody>
          <a:bodyPr/>
          <a:lstStyle/>
          <a:p>
            <a:fld id="{86CB4B4D-7CA3-9044-876B-883B54F8677D}" type="slidenum">
              <a:rPr>
                <a:solidFill>
                  <a:srgbClr val="000000"/>
                </a:solidFill>
              </a:rPr>
              <a:pPr/>
              <a:t>‹#›</a:t>
            </a:fld>
            <a:endParaRPr>
              <a:solidFill>
                <a:srgbClr val="000000"/>
              </a:solidFill>
            </a:endParaRPr>
          </a:p>
        </p:txBody>
      </p:sp>
    </p:spTree>
    <p:extLst>
      <p:ext uri="{BB962C8B-B14F-4D97-AF65-F5344CB8AC3E}">
        <p14:creationId xmlns:p14="http://schemas.microsoft.com/office/powerpoint/2010/main" val="510443810"/>
      </p:ext>
    </p:extLst>
  </p:cSld>
  <p:clrMapOvr>
    <a:masterClrMapping/>
  </p:clrMapOvr>
  <p:transition spd="med"/>
</p:sldLayout>
</file>

<file path=ppt/slideLayouts/slideLayout75.xml><?xml version="1.0" encoding="utf-8"?>
<p:sldLayout xmlns:a="http://schemas.openxmlformats.org/drawingml/2006/main" xmlns:r="http://schemas.openxmlformats.org/officeDocument/2006/relationships" xmlns:p="http://schemas.openxmlformats.org/presentationml/2006/main" type="obj" preserve="1">
  <p:cSld name="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lvl1pPr>
              <a:defRPr baseline="0">
                <a:solidFill>
                  <a:schemeClr val="tx2"/>
                </a:solidFill>
                <a:latin typeface="Myriad Pro" charset="0"/>
              </a:defRPr>
            </a:lvl1pPr>
            <a:lvl2pPr>
              <a:defRPr baseline="0">
                <a:solidFill>
                  <a:schemeClr val="tx2"/>
                </a:solidFill>
                <a:latin typeface="Myriad Pro" charset="0"/>
              </a:defRPr>
            </a:lvl2pPr>
            <a:lvl3pPr>
              <a:defRPr baseline="0">
                <a:solidFill>
                  <a:schemeClr val="tx2"/>
                </a:solidFill>
                <a:latin typeface="Myriad Pro" charset="0"/>
              </a:defRPr>
            </a:lvl3pPr>
            <a:lvl4pPr>
              <a:defRPr baseline="0">
                <a:solidFill>
                  <a:schemeClr val="tx2"/>
                </a:solidFill>
                <a:latin typeface="Myriad Pro" charset="0"/>
              </a:defRPr>
            </a:lvl4pPr>
            <a:lvl5pPr>
              <a:defRPr baseline="0">
                <a:solidFill>
                  <a:schemeClr val="tx2"/>
                </a:solidFill>
                <a:latin typeface="Myriad Pro"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3"/>
          <p:cNvSpPr>
            <a:spLocks noGrp="1"/>
          </p:cNvSpPr>
          <p:nvPr>
            <p:ph type="sldNum" sz="quarter" idx="10"/>
          </p:nvPr>
        </p:nvSpPr>
        <p:spPr>
          <a:xfrm>
            <a:off x="3495198" y="6355094"/>
            <a:ext cx="8534401" cy="502919"/>
          </a:xfrm>
        </p:spPr>
        <p:txBody>
          <a:bodyPr/>
          <a:lstStyle/>
          <a:p>
            <a:r>
              <a:rPr lang="en-US"/>
              <a:t>U.S. Department of Commerce | National Oceanic and Atmospheric Administration | NOAA Fisheries | Page </a:t>
            </a:r>
            <a:fld id="{632D3AEB-7CBE-3049-91AC-335C6B4F5BF6}" type="slidenum">
              <a:rPr lang="en-US" smtClean="0"/>
              <a:pPr/>
              <a:t>‹#›</a:t>
            </a:fld>
            <a:endParaRPr lang="en-US" dirty="0"/>
          </a:p>
        </p:txBody>
      </p:sp>
    </p:spTree>
    <p:extLst>
      <p:ext uri="{BB962C8B-B14F-4D97-AF65-F5344CB8AC3E}">
        <p14:creationId xmlns:p14="http://schemas.microsoft.com/office/powerpoint/2010/main" val="705353695"/>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a:xfrm>
            <a:off x="609600" y="6356364"/>
            <a:ext cx="2844800" cy="365125"/>
          </a:xfrm>
          <a:prstGeom prst="rect">
            <a:avLst/>
          </a:prstGeom>
        </p:spPr>
        <p:txBody>
          <a:bodyPr lIns="91425" tIns="45713" rIns="91425" bIns="45713"/>
          <a:lstStyle/>
          <a:p>
            <a:fld id="{7C6AD880-E3D1-8049-AECA-BC93B6F2DDAB}" type="datetimeFigureOut">
              <a:rPr lang="en-US" smtClean="0"/>
              <a:t>8/31/21</a:t>
            </a:fld>
            <a:endParaRPr lang="en-US"/>
          </a:p>
        </p:txBody>
      </p:sp>
      <p:sp>
        <p:nvSpPr>
          <p:cNvPr id="4" name="Footer Placeholder 3"/>
          <p:cNvSpPr>
            <a:spLocks noGrp="1"/>
          </p:cNvSpPr>
          <p:nvPr>
            <p:ph type="ftr" sz="quarter" idx="11"/>
          </p:nvPr>
        </p:nvSpPr>
        <p:spPr>
          <a:xfrm>
            <a:off x="4165601" y="6356364"/>
            <a:ext cx="3860800" cy="365125"/>
          </a:xfrm>
          <a:prstGeom prst="rect">
            <a:avLst/>
          </a:prstGeom>
        </p:spPr>
        <p:txBody>
          <a:bodyPr lIns="91425" tIns="45713" rIns="91425" bIns="45713"/>
          <a:lstStyle/>
          <a:p>
            <a:endParaRPr lang="en-US"/>
          </a:p>
        </p:txBody>
      </p:sp>
      <p:sp>
        <p:nvSpPr>
          <p:cNvPr id="5" name="Slide Number Placeholder 4"/>
          <p:cNvSpPr>
            <a:spLocks noGrp="1"/>
          </p:cNvSpPr>
          <p:nvPr>
            <p:ph type="sldNum" sz="quarter" idx="12"/>
          </p:nvPr>
        </p:nvSpPr>
        <p:spPr/>
        <p:txBody>
          <a:bodyPr/>
          <a:lstStyle/>
          <a:p>
            <a:fld id="{B03839FD-811A-8349-AE89-A03DF6D10D8A}" type="slidenum">
              <a:rPr lang="en-US" smtClean="0"/>
              <a:t>‹#›</a:t>
            </a:fld>
            <a:endParaRPr lang="en-US"/>
          </a:p>
        </p:txBody>
      </p:sp>
    </p:spTree>
    <p:extLst>
      <p:ext uri="{BB962C8B-B14F-4D97-AF65-F5344CB8AC3E}">
        <p14:creationId xmlns:p14="http://schemas.microsoft.com/office/powerpoint/2010/main" val="313292256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76" y="1535113"/>
            <a:ext cx="5389033" cy="639762"/>
          </a:xfrm>
        </p:spPr>
        <p:txBody>
          <a:bodyPr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76"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609600" y="6356364"/>
            <a:ext cx="2844800" cy="365125"/>
          </a:xfrm>
          <a:prstGeom prst="rect">
            <a:avLst/>
          </a:prstGeom>
        </p:spPr>
        <p:txBody>
          <a:bodyPr lIns="91425" tIns="45713" rIns="91425" bIns="45713"/>
          <a:lstStyle/>
          <a:p>
            <a:fld id="{901AC87D-255C-334D-AB94-52F41E2A1D24}" type="datetimeFigureOut">
              <a:rPr lang="en-US" smtClean="0">
                <a:solidFill>
                  <a:prstClr val="black">
                    <a:tint val="75000"/>
                  </a:prstClr>
                </a:solidFill>
                <a:latin typeface="Calibri"/>
              </a:rPr>
              <a:pPr/>
              <a:t>8/31/21</a:t>
            </a:fld>
            <a:endParaRPr lang="en-US">
              <a:solidFill>
                <a:prstClr val="black">
                  <a:tint val="75000"/>
                </a:prstClr>
              </a:solidFill>
              <a:latin typeface="Calibri"/>
            </a:endParaRPr>
          </a:p>
        </p:txBody>
      </p:sp>
      <p:sp>
        <p:nvSpPr>
          <p:cNvPr id="8" name="Footer Placeholder 7"/>
          <p:cNvSpPr>
            <a:spLocks noGrp="1"/>
          </p:cNvSpPr>
          <p:nvPr>
            <p:ph type="ftr" sz="quarter" idx="11"/>
          </p:nvPr>
        </p:nvSpPr>
        <p:spPr>
          <a:xfrm>
            <a:off x="4165601" y="6356364"/>
            <a:ext cx="3860800" cy="365125"/>
          </a:xfrm>
          <a:prstGeom prst="rect">
            <a:avLst/>
          </a:prstGeom>
        </p:spPr>
        <p:txBody>
          <a:bodyPr lIns="91425" tIns="45713" rIns="91425" bIns="45713"/>
          <a:lstStyle/>
          <a:p>
            <a:endParaRPr lang="en-US">
              <a:solidFill>
                <a:prstClr val="black">
                  <a:tint val="75000"/>
                </a:prstClr>
              </a:solidFill>
              <a:latin typeface="Calibri"/>
            </a:endParaRPr>
          </a:p>
        </p:txBody>
      </p:sp>
      <p:sp>
        <p:nvSpPr>
          <p:cNvPr id="9" name="Slide Number Placeholder 8"/>
          <p:cNvSpPr>
            <a:spLocks noGrp="1"/>
          </p:cNvSpPr>
          <p:nvPr>
            <p:ph type="sldNum" sz="quarter" idx="12"/>
          </p:nvPr>
        </p:nvSpPr>
        <p:spPr/>
        <p:txBody>
          <a:bodyPr/>
          <a:lstStyle/>
          <a:p>
            <a:fld id="{DC95EE59-FBE3-694B-911C-BAB575BA7DF4}"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778979046"/>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37"/>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130" indent="0" algn="ctr">
              <a:buNone/>
              <a:defRPr>
                <a:solidFill>
                  <a:schemeClr val="tx1">
                    <a:tint val="75000"/>
                  </a:schemeClr>
                </a:solidFill>
              </a:defRPr>
            </a:lvl2pPr>
            <a:lvl3pPr marL="914259" indent="0" algn="ctr">
              <a:buNone/>
              <a:defRPr>
                <a:solidFill>
                  <a:schemeClr val="tx1">
                    <a:tint val="75000"/>
                  </a:schemeClr>
                </a:solidFill>
              </a:defRPr>
            </a:lvl3pPr>
            <a:lvl4pPr marL="1371390" indent="0" algn="ctr">
              <a:buNone/>
              <a:defRPr>
                <a:solidFill>
                  <a:schemeClr val="tx1">
                    <a:tint val="75000"/>
                  </a:schemeClr>
                </a:solidFill>
              </a:defRPr>
            </a:lvl4pPr>
            <a:lvl5pPr marL="1828519" indent="0" algn="ctr">
              <a:buNone/>
              <a:defRPr>
                <a:solidFill>
                  <a:schemeClr val="tx1">
                    <a:tint val="75000"/>
                  </a:schemeClr>
                </a:solidFill>
              </a:defRPr>
            </a:lvl5pPr>
            <a:lvl6pPr marL="2285649" indent="0" algn="ctr">
              <a:buNone/>
              <a:defRPr>
                <a:solidFill>
                  <a:schemeClr val="tx1">
                    <a:tint val="75000"/>
                  </a:schemeClr>
                </a:solidFill>
              </a:defRPr>
            </a:lvl6pPr>
            <a:lvl7pPr marL="2742780" indent="0" algn="ctr">
              <a:buNone/>
              <a:defRPr>
                <a:solidFill>
                  <a:schemeClr val="tx1">
                    <a:tint val="75000"/>
                  </a:schemeClr>
                </a:solidFill>
              </a:defRPr>
            </a:lvl7pPr>
            <a:lvl8pPr marL="3199908" indent="0" algn="ctr">
              <a:buNone/>
              <a:defRPr>
                <a:solidFill>
                  <a:schemeClr val="tx1">
                    <a:tint val="75000"/>
                  </a:schemeClr>
                </a:solidFill>
              </a:defRPr>
            </a:lvl8pPr>
            <a:lvl9pPr marL="3657039"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609600" y="6356364"/>
            <a:ext cx="2844800" cy="365125"/>
          </a:xfrm>
          <a:prstGeom prst="rect">
            <a:avLst/>
          </a:prstGeom>
        </p:spPr>
        <p:txBody>
          <a:bodyPr lIns="91425" tIns="45713" rIns="91425" bIns="45713"/>
          <a:lstStyle/>
          <a:p>
            <a:fld id="{7C6AD880-E3D1-8049-AECA-BC93B6F2DDAB}" type="datetimeFigureOut">
              <a:rPr lang="en-US" smtClean="0"/>
              <a:t>8/31/21</a:t>
            </a:fld>
            <a:endParaRPr lang="en-US"/>
          </a:p>
        </p:txBody>
      </p:sp>
      <p:sp>
        <p:nvSpPr>
          <p:cNvPr id="5" name="Footer Placeholder 4"/>
          <p:cNvSpPr>
            <a:spLocks noGrp="1"/>
          </p:cNvSpPr>
          <p:nvPr>
            <p:ph type="ftr" sz="quarter" idx="11"/>
          </p:nvPr>
        </p:nvSpPr>
        <p:spPr>
          <a:xfrm>
            <a:off x="4165601" y="6356364"/>
            <a:ext cx="3860800" cy="365125"/>
          </a:xfrm>
          <a:prstGeom prst="rect">
            <a:avLst/>
          </a:prstGeom>
        </p:spPr>
        <p:txBody>
          <a:bodyPr lIns="91425" tIns="45713" rIns="91425" bIns="45713"/>
          <a:lstStyle/>
          <a:p>
            <a:endParaRPr lang="en-US"/>
          </a:p>
        </p:txBody>
      </p:sp>
      <p:sp>
        <p:nvSpPr>
          <p:cNvPr id="6" name="Slide Number Placeholder 5"/>
          <p:cNvSpPr>
            <a:spLocks noGrp="1"/>
          </p:cNvSpPr>
          <p:nvPr>
            <p:ph type="sldNum" sz="quarter" idx="12"/>
          </p:nvPr>
        </p:nvSpPr>
        <p:spPr/>
        <p:txBody>
          <a:bodyPr/>
          <a:lstStyle/>
          <a:p>
            <a:fld id="{B03839FD-811A-8349-AE89-A03DF6D10D8A}" type="slidenum">
              <a:rPr lang="en-US" smtClean="0"/>
              <a:t>‹#›</a:t>
            </a:fld>
            <a:endParaRPr lang="en-US"/>
          </a:p>
        </p:txBody>
      </p:sp>
    </p:spTree>
    <p:extLst>
      <p:ext uri="{BB962C8B-B14F-4D97-AF65-F5344CB8AC3E}">
        <p14:creationId xmlns:p14="http://schemas.microsoft.com/office/powerpoint/2010/main" val="21294794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83" name="Shape 83"/>
          <p:cNvSpPr>
            <a:spLocks noGrp="1"/>
          </p:cNvSpPr>
          <p:nvPr>
            <p:ph type="pic" sz="quarter" idx="13"/>
          </p:nvPr>
        </p:nvSpPr>
        <p:spPr>
          <a:xfrm>
            <a:off x="6298408" y="3580806"/>
            <a:ext cx="5000625" cy="2652117"/>
          </a:xfrm>
          <a:prstGeom prst="rect">
            <a:avLst/>
          </a:prstGeom>
        </p:spPr>
        <p:txBody>
          <a:bodyPr lIns="91410" tIns="45705" rIns="91410" bIns="45705" anchor="t">
            <a:noAutofit/>
          </a:bodyPr>
          <a:lstStyle/>
          <a:p>
            <a:endParaRPr/>
          </a:p>
        </p:txBody>
      </p:sp>
      <p:sp>
        <p:nvSpPr>
          <p:cNvPr id="84" name="Shape 84"/>
          <p:cNvSpPr>
            <a:spLocks noGrp="1"/>
          </p:cNvSpPr>
          <p:nvPr>
            <p:ph type="pic" sz="quarter" idx="14"/>
          </p:nvPr>
        </p:nvSpPr>
        <p:spPr>
          <a:xfrm>
            <a:off x="6304237" y="625079"/>
            <a:ext cx="5000625" cy="2652117"/>
          </a:xfrm>
          <a:prstGeom prst="rect">
            <a:avLst/>
          </a:prstGeom>
        </p:spPr>
        <p:txBody>
          <a:bodyPr lIns="91410" tIns="45705" rIns="91410" bIns="45705" anchor="t">
            <a:noAutofit/>
          </a:bodyPr>
          <a:lstStyle/>
          <a:p>
            <a:endParaRPr/>
          </a:p>
        </p:txBody>
      </p:sp>
      <p:sp>
        <p:nvSpPr>
          <p:cNvPr id="85" name="Shape 85"/>
          <p:cNvSpPr>
            <a:spLocks noGrp="1"/>
          </p:cNvSpPr>
          <p:nvPr>
            <p:ph type="pic" sz="half" idx="15"/>
          </p:nvPr>
        </p:nvSpPr>
        <p:spPr>
          <a:xfrm>
            <a:off x="892969" y="625078"/>
            <a:ext cx="5000625" cy="5607844"/>
          </a:xfrm>
          <a:prstGeom prst="rect">
            <a:avLst/>
          </a:prstGeom>
        </p:spPr>
        <p:txBody>
          <a:bodyPr lIns="91410" tIns="45705" rIns="91410" bIns="45705" anchor="t">
            <a:noAutofit/>
          </a:bodyPr>
          <a:lstStyle/>
          <a:p>
            <a:endParaRPr/>
          </a:p>
        </p:txBody>
      </p:sp>
      <p:sp>
        <p:nvSpPr>
          <p:cNvPr id="86" name="Shape 86"/>
          <p:cNvSpPr>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3574356926"/>
      </p:ext>
    </p:extLst>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93" name="Shape 93"/>
          <p:cNvSpPr>
            <a:spLocks noGrp="1"/>
          </p:cNvSpPr>
          <p:nvPr>
            <p:ph type="body" sz="quarter" idx="13"/>
          </p:nvPr>
        </p:nvSpPr>
        <p:spPr>
          <a:xfrm>
            <a:off x="1190634" y="4473775"/>
            <a:ext cx="9810751" cy="362179"/>
          </a:xfrm>
          <a:prstGeom prst="rect">
            <a:avLst/>
          </a:prstGeom>
        </p:spPr>
        <p:txBody>
          <a:bodyPr anchor="t">
            <a:spAutoFit/>
          </a:bodyPr>
          <a:lstStyle>
            <a:lvl1pPr marL="0" indent="0" algn="ctr">
              <a:spcBef>
                <a:spcPts val="0"/>
              </a:spcBef>
              <a:buSzTx/>
              <a:buNone/>
              <a:defRPr sz="1687"/>
            </a:lvl1pPr>
          </a:lstStyle>
          <a:p>
            <a:r>
              <a:t>–Johnny Appleseed</a:t>
            </a:r>
          </a:p>
        </p:txBody>
      </p:sp>
      <p:sp>
        <p:nvSpPr>
          <p:cNvPr id="94" name="Shape 94"/>
          <p:cNvSpPr>
            <a:spLocks noGrp="1"/>
          </p:cNvSpPr>
          <p:nvPr>
            <p:ph type="body" sz="quarter" idx="14"/>
          </p:nvPr>
        </p:nvSpPr>
        <p:spPr>
          <a:xfrm>
            <a:off x="1190634" y="2984599"/>
            <a:ext cx="9810751" cy="513759"/>
          </a:xfrm>
          <a:prstGeom prst="rect">
            <a:avLst/>
          </a:prstGeom>
        </p:spPr>
        <p:txBody>
          <a:bodyPr>
            <a:spAutoFit/>
          </a:bodyPr>
          <a:lstStyle>
            <a:lvl1pPr marL="0" indent="0" algn="ctr">
              <a:spcBef>
                <a:spcPts val="0"/>
              </a:spcBef>
              <a:buSzTx/>
              <a:buNone/>
              <a:defRPr sz="2672"/>
            </a:lvl1pPr>
          </a:lstStyle>
          <a:p>
            <a:r>
              <a:t>“Type a quote here.” </a:t>
            </a:r>
          </a:p>
        </p:txBody>
      </p:sp>
      <p:sp>
        <p:nvSpPr>
          <p:cNvPr id="95" name="Shape 95"/>
          <p:cNvSpPr>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3310146974"/>
      </p:ext>
    </p:extLst>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14.xml"/><Relationship Id="rId7"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5.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theme" Target="../theme/theme3.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s>
</file>

<file path=ppt/slideMasters/_rels/slideMaster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slideLayout" Target="../slideLayouts/slideLayout31.xml"/><Relationship Id="rId7" Type="http://schemas.openxmlformats.org/officeDocument/2006/relationships/theme" Target="../theme/theme4.xml"/><Relationship Id="rId2" Type="http://schemas.openxmlformats.org/officeDocument/2006/relationships/slideLayout" Target="../slideLayouts/slideLayout30.xml"/><Relationship Id="rId1" Type="http://schemas.openxmlformats.org/officeDocument/2006/relationships/slideLayout" Target="../slideLayouts/slideLayout29.xml"/><Relationship Id="rId6" Type="http://schemas.openxmlformats.org/officeDocument/2006/relationships/slideLayout" Target="../slideLayouts/slideLayout34.xml"/><Relationship Id="rId5" Type="http://schemas.openxmlformats.org/officeDocument/2006/relationships/slideLayout" Target="../slideLayouts/slideLayout33.xml"/><Relationship Id="rId4" Type="http://schemas.openxmlformats.org/officeDocument/2006/relationships/slideLayout" Target="../slideLayouts/slideLayout32.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37.xml"/><Relationship Id="rId7" Type="http://schemas.openxmlformats.org/officeDocument/2006/relationships/image" Target="../media/image8.png"/><Relationship Id="rId2" Type="http://schemas.openxmlformats.org/officeDocument/2006/relationships/slideLayout" Target="../slideLayouts/slideLayout36.xml"/><Relationship Id="rId1" Type="http://schemas.openxmlformats.org/officeDocument/2006/relationships/slideLayout" Target="../slideLayouts/slideLayout35.xml"/><Relationship Id="rId6" Type="http://schemas.openxmlformats.org/officeDocument/2006/relationships/theme" Target="../theme/theme5.xml"/><Relationship Id="rId5" Type="http://schemas.openxmlformats.org/officeDocument/2006/relationships/slideLayout" Target="../slideLayouts/slideLayout39.xml"/><Relationship Id="rId4" Type="http://schemas.openxmlformats.org/officeDocument/2006/relationships/slideLayout" Target="../slideLayouts/slideLayout38.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47.xml"/><Relationship Id="rId3" Type="http://schemas.openxmlformats.org/officeDocument/2006/relationships/slideLayout" Target="../slideLayouts/slideLayout42.xml"/><Relationship Id="rId7" Type="http://schemas.openxmlformats.org/officeDocument/2006/relationships/slideLayout" Target="../slideLayouts/slideLayout46.xml"/><Relationship Id="rId12" Type="http://schemas.openxmlformats.org/officeDocument/2006/relationships/theme" Target="../theme/theme6.xml"/><Relationship Id="rId2" Type="http://schemas.openxmlformats.org/officeDocument/2006/relationships/slideLayout" Target="../slideLayouts/slideLayout41.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5" Type="http://schemas.openxmlformats.org/officeDocument/2006/relationships/slideLayout" Target="../slideLayouts/slideLayout44.xml"/><Relationship Id="rId10" Type="http://schemas.openxmlformats.org/officeDocument/2006/relationships/slideLayout" Target="../slideLayouts/slideLayout49.xml"/><Relationship Id="rId4" Type="http://schemas.openxmlformats.org/officeDocument/2006/relationships/slideLayout" Target="../slideLayouts/slideLayout43.xml"/><Relationship Id="rId9" Type="http://schemas.openxmlformats.org/officeDocument/2006/relationships/slideLayout" Target="../slideLayouts/slideLayout48.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58.xml"/><Relationship Id="rId13" Type="http://schemas.openxmlformats.org/officeDocument/2006/relationships/slideLayout" Target="../slideLayouts/slideLayout63.xml"/><Relationship Id="rId3" Type="http://schemas.openxmlformats.org/officeDocument/2006/relationships/slideLayout" Target="../slideLayouts/slideLayout53.xml"/><Relationship Id="rId7" Type="http://schemas.openxmlformats.org/officeDocument/2006/relationships/slideLayout" Target="../slideLayouts/slideLayout57.xml"/><Relationship Id="rId12" Type="http://schemas.openxmlformats.org/officeDocument/2006/relationships/slideLayout" Target="../slideLayouts/slideLayout62.xml"/><Relationship Id="rId2" Type="http://schemas.openxmlformats.org/officeDocument/2006/relationships/slideLayout" Target="../slideLayouts/slideLayout52.xml"/><Relationship Id="rId16" Type="http://schemas.openxmlformats.org/officeDocument/2006/relationships/image" Target="../media/image10.png"/><Relationship Id="rId1" Type="http://schemas.openxmlformats.org/officeDocument/2006/relationships/slideLayout" Target="../slideLayouts/slideLayout51.xml"/><Relationship Id="rId6" Type="http://schemas.openxmlformats.org/officeDocument/2006/relationships/slideLayout" Target="../slideLayouts/slideLayout56.xml"/><Relationship Id="rId11" Type="http://schemas.openxmlformats.org/officeDocument/2006/relationships/slideLayout" Target="../slideLayouts/slideLayout61.xml"/><Relationship Id="rId5" Type="http://schemas.openxmlformats.org/officeDocument/2006/relationships/slideLayout" Target="../slideLayouts/slideLayout55.xml"/><Relationship Id="rId15" Type="http://schemas.openxmlformats.org/officeDocument/2006/relationships/image" Target="../media/image9.jpeg"/><Relationship Id="rId10" Type="http://schemas.openxmlformats.org/officeDocument/2006/relationships/slideLayout" Target="../slideLayouts/slideLayout60.xml"/><Relationship Id="rId4" Type="http://schemas.openxmlformats.org/officeDocument/2006/relationships/slideLayout" Target="../slideLayouts/slideLayout54.xml"/><Relationship Id="rId9" Type="http://schemas.openxmlformats.org/officeDocument/2006/relationships/slideLayout" Target="../slideLayouts/slideLayout59.xml"/><Relationship Id="rId14"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71.xml"/><Relationship Id="rId3" Type="http://schemas.openxmlformats.org/officeDocument/2006/relationships/slideLayout" Target="../slideLayouts/slideLayout66.xml"/><Relationship Id="rId7" Type="http://schemas.openxmlformats.org/officeDocument/2006/relationships/slideLayout" Target="../slideLayouts/slideLayout70.xml"/><Relationship Id="rId12" Type="http://schemas.openxmlformats.org/officeDocument/2006/relationships/theme" Target="../theme/theme8.xml"/><Relationship Id="rId2" Type="http://schemas.openxmlformats.org/officeDocument/2006/relationships/slideLayout" Target="../slideLayouts/slideLayout65.xml"/><Relationship Id="rId1" Type="http://schemas.openxmlformats.org/officeDocument/2006/relationships/slideLayout" Target="../slideLayouts/slideLayout64.xml"/><Relationship Id="rId6" Type="http://schemas.openxmlformats.org/officeDocument/2006/relationships/slideLayout" Target="../slideLayouts/slideLayout69.xml"/><Relationship Id="rId11" Type="http://schemas.openxmlformats.org/officeDocument/2006/relationships/slideLayout" Target="../slideLayouts/slideLayout74.xml"/><Relationship Id="rId5" Type="http://schemas.openxmlformats.org/officeDocument/2006/relationships/slideLayout" Target="../slideLayouts/slideLayout68.xml"/><Relationship Id="rId10" Type="http://schemas.openxmlformats.org/officeDocument/2006/relationships/slideLayout" Target="../slideLayouts/slideLayout73.xml"/><Relationship Id="rId4" Type="http://schemas.openxmlformats.org/officeDocument/2006/relationships/slideLayout" Target="../slideLayouts/slideLayout67.xml"/><Relationship Id="rId9" Type="http://schemas.openxmlformats.org/officeDocument/2006/relationships/slideLayout" Target="../slideLayouts/slideLayout72.xml"/></Relationships>
</file>

<file path=ppt/slideMasters/_rels/slideMaster9.xml.rels><?xml version="1.0" encoding="UTF-8" standalone="yes"?>
<Relationships xmlns="http://schemas.openxmlformats.org/package/2006/relationships"><Relationship Id="rId3" Type="http://schemas.openxmlformats.org/officeDocument/2006/relationships/slideLayout" Target="../slideLayouts/slideLayout77.xml"/><Relationship Id="rId2" Type="http://schemas.openxmlformats.org/officeDocument/2006/relationships/slideLayout" Target="../slideLayouts/slideLayout76.xml"/><Relationship Id="rId1" Type="http://schemas.openxmlformats.org/officeDocument/2006/relationships/slideLayout" Target="../slideLayouts/slideLayout75.xml"/><Relationship Id="rId6" Type="http://schemas.openxmlformats.org/officeDocument/2006/relationships/image" Target="../media/image8.png"/><Relationship Id="rId5" Type="http://schemas.openxmlformats.org/officeDocument/2006/relationships/theme" Target="../theme/theme9.xml"/><Relationship Id="rId4" Type="http://schemas.openxmlformats.org/officeDocument/2006/relationships/slideLayout" Target="../slideLayouts/slideLayout7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892970" y="312541"/>
            <a:ext cx="10406063" cy="1518047"/>
          </a:xfrm>
          <a:prstGeom prst="rect">
            <a:avLst/>
          </a:prstGeom>
          <a:ln w="12700">
            <a:miter lim="400000"/>
          </a:ln>
          <a:extLst>
            <a:ext uri="{C572A759-6A51-4108-AA02-DFA0A04FC94B}">
              <ma14:wrappingTextBoxFlag xmlns:ma14="http://schemas.microsoft.com/office/mac/drawingml/2011/main" xmlns="" val="1"/>
            </a:ext>
          </a:extLst>
        </p:spPr>
        <p:txBody>
          <a:bodyPr lIns="50782" tIns="50782" rIns="50782" bIns="50782" anchor="ctr">
            <a:normAutofit/>
          </a:bodyPr>
          <a:lstStyle/>
          <a:p>
            <a:r>
              <a:t>Title Text</a:t>
            </a:r>
          </a:p>
        </p:txBody>
      </p:sp>
      <p:sp>
        <p:nvSpPr>
          <p:cNvPr id="3" name="Shape 3"/>
          <p:cNvSpPr>
            <a:spLocks noGrp="1"/>
          </p:cNvSpPr>
          <p:nvPr>
            <p:ph type="body" idx="1"/>
          </p:nvPr>
        </p:nvSpPr>
        <p:spPr>
          <a:xfrm>
            <a:off x="892970" y="1830589"/>
            <a:ext cx="10406063" cy="4420195"/>
          </a:xfrm>
          <a:prstGeom prst="rect">
            <a:avLst/>
          </a:prstGeom>
          <a:ln w="12700">
            <a:miter lim="400000"/>
          </a:ln>
          <a:extLst>
            <a:ext uri="{C572A759-6A51-4108-AA02-DFA0A04FC94B}">
              <ma14:wrappingTextBoxFlag xmlns:ma14="http://schemas.microsoft.com/office/mac/drawingml/2011/main" xmlns="" val="1"/>
            </a:ext>
          </a:extLst>
        </p:spPr>
        <p:txBody>
          <a:bodyPr lIns="50782" tIns="50782" rIns="50782" bIns="50782" anchor="ctr">
            <a:normAutofit/>
          </a:bodyPr>
          <a:lstStyle/>
          <a:p>
            <a:r>
              <a:t>Body Level One</a:t>
            </a:r>
          </a:p>
          <a:p>
            <a:pPr lvl="1"/>
            <a:r>
              <a:t>Body Level Two</a:t>
            </a:r>
          </a:p>
          <a:p>
            <a:pPr lvl="2"/>
            <a:r>
              <a:t>Body Level Three</a:t>
            </a:r>
          </a:p>
          <a:p>
            <a:pPr lvl="3"/>
            <a:r>
              <a:t>Body Level Four</a:t>
            </a:r>
          </a:p>
          <a:p>
            <a:pPr lvl="4"/>
            <a:r>
              <a:t>Body Level Five</a:t>
            </a:r>
          </a:p>
        </p:txBody>
      </p:sp>
      <p:sp>
        <p:nvSpPr>
          <p:cNvPr id="4" name="Shape 4"/>
          <p:cNvSpPr>
            <a:spLocks noGrp="1"/>
          </p:cNvSpPr>
          <p:nvPr>
            <p:ph type="sldNum" sz="quarter" idx="2"/>
          </p:nvPr>
        </p:nvSpPr>
        <p:spPr>
          <a:xfrm>
            <a:off x="5931377" y="6505280"/>
            <a:ext cx="317358" cy="297353"/>
          </a:xfrm>
          <a:prstGeom prst="rect">
            <a:avLst/>
          </a:prstGeom>
          <a:ln w="12700">
            <a:miter lim="400000"/>
          </a:ln>
        </p:spPr>
        <p:txBody>
          <a:bodyPr wrap="none" lIns="50782" tIns="50782" rIns="50782" bIns="50782">
            <a:spAutoFit/>
          </a:bodyPr>
          <a:lstStyle>
            <a:lvl1pPr>
              <a:defRPr sz="1266"/>
            </a:lvl1pPr>
          </a:lstStyle>
          <a:p>
            <a:pPr algn="ctr" defTabSz="410625" hangingPunct="0"/>
            <a:fld id="{86CB4B4D-7CA3-9044-876B-883B54F8677D}" type="slidenum">
              <a:rPr lang="uk-UA" kern="0" smtClean="0">
                <a:solidFill>
                  <a:srgbClr val="000000"/>
                </a:solidFill>
                <a:sym typeface="Helvetica Light"/>
              </a:rPr>
              <a:pPr algn="ctr" defTabSz="410625" hangingPunct="0"/>
              <a:t>‹#›</a:t>
            </a:fld>
            <a:endParaRPr lang="uk-UA" kern="0">
              <a:solidFill>
                <a:srgbClr val="000000"/>
              </a:solidFill>
              <a:sym typeface="Helvetica Light"/>
            </a:endParaRPr>
          </a:p>
        </p:txBody>
      </p:sp>
    </p:spTree>
    <p:extLst>
      <p:ext uri="{BB962C8B-B14F-4D97-AF65-F5344CB8AC3E}">
        <p14:creationId xmlns:p14="http://schemas.microsoft.com/office/powerpoint/2010/main" val="297114158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ransition spd="med"/>
  <p:txStyles>
    <p:titleStyle>
      <a:lvl1pPr marL="0" marR="0" indent="0" algn="ctr" defTabSz="410625"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Light"/>
        </a:defRPr>
      </a:lvl1pPr>
      <a:lvl2pPr marL="0" marR="0" indent="160679" algn="ctr" defTabSz="410625"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Light"/>
        </a:defRPr>
      </a:lvl2pPr>
      <a:lvl3pPr marL="0" marR="0" indent="321357" algn="ctr" defTabSz="410625"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Light"/>
        </a:defRPr>
      </a:lvl3pPr>
      <a:lvl4pPr marL="0" marR="0" indent="482038" algn="ctr" defTabSz="410625"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Light"/>
        </a:defRPr>
      </a:lvl4pPr>
      <a:lvl5pPr marL="0" marR="0" indent="642717" algn="ctr" defTabSz="410625"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Light"/>
        </a:defRPr>
      </a:lvl5pPr>
      <a:lvl6pPr marL="0" marR="0" indent="803397" algn="ctr" defTabSz="410625"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Light"/>
        </a:defRPr>
      </a:lvl6pPr>
      <a:lvl7pPr marL="0" marR="0" indent="964075" algn="ctr" defTabSz="410625"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Light"/>
        </a:defRPr>
      </a:lvl7pPr>
      <a:lvl8pPr marL="0" marR="0" indent="1124756" algn="ctr" defTabSz="410625"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Light"/>
        </a:defRPr>
      </a:lvl8pPr>
      <a:lvl9pPr marL="0" marR="0" indent="1285434" algn="ctr" defTabSz="410625"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Light"/>
        </a:defRPr>
      </a:lvl9pPr>
    </p:titleStyle>
    <p:bodyStyle>
      <a:lvl1pPr marL="312432" marR="0" indent="-312432" algn="l" defTabSz="410625" rtl="0" latinLnBrk="0">
        <a:lnSpc>
          <a:spcPct val="100000"/>
        </a:lnSpc>
        <a:spcBef>
          <a:spcPts val="2953"/>
        </a:spcBef>
        <a:spcAft>
          <a:spcPts val="0"/>
        </a:spcAft>
        <a:buClrTx/>
        <a:buSzPct val="75000"/>
        <a:buFontTx/>
        <a:buChar char="•"/>
        <a:tabLst/>
        <a:defRPr sz="2531" b="0" i="0" u="none" strike="noStrike" cap="none" spc="0" baseline="0">
          <a:ln>
            <a:noFill/>
          </a:ln>
          <a:solidFill>
            <a:srgbClr val="000000"/>
          </a:solidFill>
          <a:uFillTx/>
          <a:latin typeface="+mn-lt"/>
          <a:ea typeface="+mn-ea"/>
          <a:cs typeface="+mn-cs"/>
          <a:sym typeface="Helvetica Light"/>
        </a:defRPr>
      </a:lvl1pPr>
      <a:lvl2pPr marL="624864" marR="0" indent="-312432" algn="l" defTabSz="410625" rtl="0" latinLnBrk="0">
        <a:lnSpc>
          <a:spcPct val="100000"/>
        </a:lnSpc>
        <a:spcBef>
          <a:spcPts val="2953"/>
        </a:spcBef>
        <a:spcAft>
          <a:spcPts val="0"/>
        </a:spcAft>
        <a:buClrTx/>
        <a:buSzPct val="75000"/>
        <a:buFontTx/>
        <a:buChar char="•"/>
        <a:tabLst/>
        <a:defRPr sz="2531" b="0" i="0" u="none" strike="noStrike" cap="none" spc="0" baseline="0">
          <a:ln>
            <a:noFill/>
          </a:ln>
          <a:solidFill>
            <a:srgbClr val="000000"/>
          </a:solidFill>
          <a:uFillTx/>
          <a:latin typeface="+mn-lt"/>
          <a:ea typeface="+mn-ea"/>
          <a:cs typeface="+mn-cs"/>
          <a:sym typeface="Helvetica Light"/>
        </a:defRPr>
      </a:lvl2pPr>
      <a:lvl3pPr marL="937296" marR="0" indent="-312432" algn="l" defTabSz="410625" rtl="0" latinLnBrk="0">
        <a:lnSpc>
          <a:spcPct val="100000"/>
        </a:lnSpc>
        <a:spcBef>
          <a:spcPts val="2953"/>
        </a:spcBef>
        <a:spcAft>
          <a:spcPts val="0"/>
        </a:spcAft>
        <a:buClrTx/>
        <a:buSzPct val="75000"/>
        <a:buFontTx/>
        <a:buChar char="•"/>
        <a:tabLst/>
        <a:defRPr sz="2531" b="0" i="0" u="none" strike="noStrike" cap="none" spc="0" baseline="0">
          <a:ln>
            <a:noFill/>
          </a:ln>
          <a:solidFill>
            <a:srgbClr val="000000"/>
          </a:solidFill>
          <a:uFillTx/>
          <a:latin typeface="+mn-lt"/>
          <a:ea typeface="+mn-ea"/>
          <a:cs typeface="+mn-cs"/>
          <a:sym typeface="Helvetica Light"/>
        </a:defRPr>
      </a:lvl3pPr>
      <a:lvl4pPr marL="1249728" marR="0" indent="-312432" algn="l" defTabSz="410625" rtl="0" latinLnBrk="0">
        <a:lnSpc>
          <a:spcPct val="100000"/>
        </a:lnSpc>
        <a:spcBef>
          <a:spcPts val="2953"/>
        </a:spcBef>
        <a:spcAft>
          <a:spcPts val="0"/>
        </a:spcAft>
        <a:buClrTx/>
        <a:buSzPct val="75000"/>
        <a:buFontTx/>
        <a:buChar char="•"/>
        <a:tabLst/>
        <a:defRPr sz="2531" b="0" i="0" u="none" strike="noStrike" cap="none" spc="0" baseline="0">
          <a:ln>
            <a:noFill/>
          </a:ln>
          <a:solidFill>
            <a:srgbClr val="000000"/>
          </a:solidFill>
          <a:uFillTx/>
          <a:latin typeface="+mn-lt"/>
          <a:ea typeface="+mn-ea"/>
          <a:cs typeface="+mn-cs"/>
          <a:sym typeface="Helvetica Light"/>
        </a:defRPr>
      </a:lvl4pPr>
      <a:lvl5pPr marL="1562160" marR="0" indent="-312432" algn="l" defTabSz="410625" rtl="0" latinLnBrk="0">
        <a:lnSpc>
          <a:spcPct val="100000"/>
        </a:lnSpc>
        <a:spcBef>
          <a:spcPts val="2953"/>
        </a:spcBef>
        <a:spcAft>
          <a:spcPts val="0"/>
        </a:spcAft>
        <a:buClrTx/>
        <a:buSzPct val="75000"/>
        <a:buFontTx/>
        <a:buChar char="•"/>
        <a:tabLst/>
        <a:defRPr sz="2531" b="0" i="0" u="none" strike="noStrike" cap="none" spc="0" baseline="0">
          <a:ln>
            <a:noFill/>
          </a:ln>
          <a:solidFill>
            <a:srgbClr val="000000"/>
          </a:solidFill>
          <a:uFillTx/>
          <a:latin typeface="+mn-lt"/>
          <a:ea typeface="+mn-ea"/>
          <a:cs typeface="+mn-cs"/>
          <a:sym typeface="Helvetica Light"/>
        </a:defRPr>
      </a:lvl5pPr>
      <a:lvl6pPr marL="1874592" marR="0" indent="-312432" algn="l" defTabSz="410625" rtl="0" latinLnBrk="0">
        <a:lnSpc>
          <a:spcPct val="100000"/>
        </a:lnSpc>
        <a:spcBef>
          <a:spcPts val="2953"/>
        </a:spcBef>
        <a:spcAft>
          <a:spcPts val="0"/>
        </a:spcAft>
        <a:buClrTx/>
        <a:buSzPct val="75000"/>
        <a:buFontTx/>
        <a:buChar char="•"/>
        <a:tabLst/>
        <a:defRPr sz="2531" b="0" i="0" u="none" strike="noStrike" cap="none" spc="0" baseline="0">
          <a:ln>
            <a:noFill/>
          </a:ln>
          <a:solidFill>
            <a:srgbClr val="000000"/>
          </a:solidFill>
          <a:uFillTx/>
          <a:latin typeface="+mn-lt"/>
          <a:ea typeface="+mn-ea"/>
          <a:cs typeface="+mn-cs"/>
          <a:sym typeface="Helvetica Light"/>
        </a:defRPr>
      </a:lvl6pPr>
      <a:lvl7pPr marL="2187024" marR="0" indent="-312432" algn="l" defTabSz="410625" rtl="0" latinLnBrk="0">
        <a:lnSpc>
          <a:spcPct val="100000"/>
        </a:lnSpc>
        <a:spcBef>
          <a:spcPts val="2953"/>
        </a:spcBef>
        <a:spcAft>
          <a:spcPts val="0"/>
        </a:spcAft>
        <a:buClrTx/>
        <a:buSzPct val="75000"/>
        <a:buFontTx/>
        <a:buChar char="•"/>
        <a:tabLst/>
        <a:defRPr sz="2531" b="0" i="0" u="none" strike="noStrike" cap="none" spc="0" baseline="0">
          <a:ln>
            <a:noFill/>
          </a:ln>
          <a:solidFill>
            <a:srgbClr val="000000"/>
          </a:solidFill>
          <a:uFillTx/>
          <a:latin typeface="+mn-lt"/>
          <a:ea typeface="+mn-ea"/>
          <a:cs typeface="+mn-cs"/>
          <a:sym typeface="Helvetica Light"/>
        </a:defRPr>
      </a:lvl7pPr>
      <a:lvl8pPr marL="2499456" marR="0" indent="-312432" algn="l" defTabSz="410625" rtl="0" latinLnBrk="0">
        <a:lnSpc>
          <a:spcPct val="100000"/>
        </a:lnSpc>
        <a:spcBef>
          <a:spcPts val="2953"/>
        </a:spcBef>
        <a:spcAft>
          <a:spcPts val="0"/>
        </a:spcAft>
        <a:buClrTx/>
        <a:buSzPct val="75000"/>
        <a:buFontTx/>
        <a:buChar char="•"/>
        <a:tabLst/>
        <a:defRPr sz="2531" b="0" i="0" u="none" strike="noStrike" cap="none" spc="0" baseline="0">
          <a:ln>
            <a:noFill/>
          </a:ln>
          <a:solidFill>
            <a:srgbClr val="000000"/>
          </a:solidFill>
          <a:uFillTx/>
          <a:latin typeface="+mn-lt"/>
          <a:ea typeface="+mn-ea"/>
          <a:cs typeface="+mn-cs"/>
          <a:sym typeface="Helvetica Light"/>
        </a:defRPr>
      </a:lvl8pPr>
      <a:lvl9pPr marL="2811888" marR="0" indent="-312432" algn="l" defTabSz="410625" rtl="0" latinLnBrk="0">
        <a:lnSpc>
          <a:spcPct val="100000"/>
        </a:lnSpc>
        <a:spcBef>
          <a:spcPts val="2953"/>
        </a:spcBef>
        <a:spcAft>
          <a:spcPts val="0"/>
        </a:spcAft>
        <a:buClrTx/>
        <a:buSzPct val="75000"/>
        <a:buFontTx/>
        <a:buChar char="•"/>
        <a:tabLst/>
        <a:defRPr sz="2531" b="0" i="0" u="none" strike="noStrike" cap="none" spc="0" baseline="0">
          <a:ln>
            <a:noFill/>
          </a:ln>
          <a:solidFill>
            <a:srgbClr val="000000"/>
          </a:solidFill>
          <a:uFillTx/>
          <a:latin typeface="+mn-lt"/>
          <a:ea typeface="+mn-ea"/>
          <a:cs typeface="+mn-cs"/>
          <a:sym typeface="Helvetica Light"/>
        </a:defRPr>
      </a:lvl9pPr>
    </p:bodyStyle>
    <p:otherStyle>
      <a:lvl1pPr marL="0" marR="0" indent="0" algn="ctr" defTabSz="410625" rtl="0" latinLnBrk="0">
        <a:lnSpc>
          <a:spcPct val="100000"/>
        </a:lnSpc>
        <a:spcBef>
          <a:spcPts val="0"/>
        </a:spcBef>
        <a:spcAft>
          <a:spcPts val="0"/>
        </a:spcAft>
        <a:buClrTx/>
        <a:buSzTx/>
        <a:buFontTx/>
        <a:buNone/>
        <a:tabLst/>
        <a:defRPr sz="1266" b="0" i="0" u="none" strike="noStrike" cap="none" spc="0" baseline="0">
          <a:ln>
            <a:noFill/>
          </a:ln>
          <a:solidFill>
            <a:schemeClr val="tx1"/>
          </a:solidFill>
          <a:uFillTx/>
          <a:latin typeface="+mn-lt"/>
          <a:ea typeface="+mn-ea"/>
          <a:cs typeface="+mn-cs"/>
          <a:sym typeface="Helvetica Light"/>
        </a:defRPr>
      </a:lvl1pPr>
      <a:lvl2pPr marL="0" marR="0" indent="160679" algn="ctr" defTabSz="410625" rtl="0" latinLnBrk="0">
        <a:lnSpc>
          <a:spcPct val="100000"/>
        </a:lnSpc>
        <a:spcBef>
          <a:spcPts val="0"/>
        </a:spcBef>
        <a:spcAft>
          <a:spcPts val="0"/>
        </a:spcAft>
        <a:buClrTx/>
        <a:buSzTx/>
        <a:buFontTx/>
        <a:buNone/>
        <a:tabLst/>
        <a:defRPr sz="1266" b="0" i="0" u="none" strike="noStrike" cap="none" spc="0" baseline="0">
          <a:ln>
            <a:noFill/>
          </a:ln>
          <a:solidFill>
            <a:schemeClr val="tx1"/>
          </a:solidFill>
          <a:uFillTx/>
          <a:latin typeface="+mn-lt"/>
          <a:ea typeface="+mn-ea"/>
          <a:cs typeface="+mn-cs"/>
          <a:sym typeface="Helvetica Light"/>
        </a:defRPr>
      </a:lvl2pPr>
      <a:lvl3pPr marL="0" marR="0" indent="321357" algn="ctr" defTabSz="410625" rtl="0" latinLnBrk="0">
        <a:lnSpc>
          <a:spcPct val="100000"/>
        </a:lnSpc>
        <a:spcBef>
          <a:spcPts val="0"/>
        </a:spcBef>
        <a:spcAft>
          <a:spcPts val="0"/>
        </a:spcAft>
        <a:buClrTx/>
        <a:buSzTx/>
        <a:buFontTx/>
        <a:buNone/>
        <a:tabLst/>
        <a:defRPr sz="1266" b="0" i="0" u="none" strike="noStrike" cap="none" spc="0" baseline="0">
          <a:ln>
            <a:noFill/>
          </a:ln>
          <a:solidFill>
            <a:schemeClr val="tx1"/>
          </a:solidFill>
          <a:uFillTx/>
          <a:latin typeface="+mn-lt"/>
          <a:ea typeface="+mn-ea"/>
          <a:cs typeface="+mn-cs"/>
          <a:sym typeface="Helvetica Light"/>
        </a:defRPr>
      </a:lvl3pPr>
      <a:lvl4pPr marL="0" marR="0" indent="482038" algn="ctr" defTabSz="410625" rtl="0" latinLnBrk="0">
        <a:lnSpc>
          <a:spcPct val="100000"/>
        </a:lnSpc>
        <a:spcBef>
          <a:spcPts val="0"/>
        </a:spcBef>
        <a:spcAft>
          <a:spcPts val="0"/>
        </a:spcAft>
        <a:buClrTx/>
        <a:buSzTx/>
        <a:buFontTx/>
        <a:buNone/>
        <a:tabLst/>
        <a:defRPr sz="1266" b="0" i="0" u="none" strike="noStrike" cap="none" spc="0" baseline="0">
          <a:ln>
            <a:noFill/>
          </a:ln>
          <a:solidFill>
            <a:schemeClr val="tx1"/>
          </a:solidFill>
          <a:uFillTx/>
          <a:latin typeface="+mn-lt"/>
          <a:ea typeface="+mn-ea"/>
          <a:cs typeface="+mn-cs"/>
          <a:sym typeface="Helvetica Light"/>
        </a:defRPr>
      </a:lvl4pPr>
      <a:lvl5pPr marL="0" marR="0" indent="642717" algn="ctr" defTabSz="410625" rtl="0" latinLnBrk="0">
        <a:lnSpc>
          <a:spcPct val="100000"/>
        </a:lnSpc>
        <a:spcBef>
          <a:spcPts val="0"/>
        </a:spcBef>
        <a:spcAft>
          <a:spcPts val="0"/>
        </a:spcAft>
        <a:buClrTx/>
        <a:buSzTx/>
        <a:buFontTx/>
        <a:buNone/>
        <a:tabLst/>
        <a:defRPr sz="1266" b="0" i="0" u="none" strike="noStrike" cap="none" spc="0" baseline="0">
          <a:ln>
            <a:noFill/>
          </a:ln>
          <a:solidFill>
            <a:schemeClr val="tx1"/>
          </a:solidFill>
          <a:uFillTx/>
          <a:latin typeface="+mn-lt"/>
          <a:ea typeface="+mn-ea"/>
          <a:cs typeface="+mn-cs"/>
          <a:sym typeface="Helvetica Light"/>
        </a:defRPr>
      </a:lvl5pPr>
      <a:lvl6pPr marL="0" marR="0" indent="803397" algn="ctr" defTabSz="410625" rtl="0" latinLnBrk="0">
        <a:lnSpc>
          <a:spcPct val="100000"/>
        </a:lnSpc>
        <a:spcBef>
          <a:spcPts val="0"/>
        </a:spcBef>
        <a:spcAft>
          <a:spcPts val="0"/>
        </a:spcAft>
        <a:buClrTx/>
        <a:buSzTx/>
        <a:buFontTx/>
        <a:buNone/>
        <a:tabLst/>
        <a:defRPr sz="1266" b="0" i="0" u="none" strike="noStrike" cap="none" spc="0" baseline="0">
          <a:ln>
            <a:noFill/>
          </a:ln>
          <a:solidFill>
            <a:schemeClr val="tx1"/>
          </a:solidFill>
          <a:uFillTx/>
          <a:latin typeface="+mn-lt"/>
          <a:ea typeface="+mn-ea"/>
          <a:cs typeface="+mn-cs"/>
          <a:sym typeface="Helvetica Light"/>
        </a:defRPr>
      </a:lvl6pPr>
      <a:lvl7pPr marL="0" marR="0" indent="964075" algn="ctr" defTabSz="410625" rtl="0" latinLnBrk="0">
        <a:lnSpc>
          <a:spcPct val="100000"/>
        </a:lnSpc>
        <a:spcBef>
          <a:spcPts val="0"/>
        </a:spcBef>
        <a:spcAft>
          <a:spcPts val="0"/>
        </a:spcAft>
        <a:buClrTx/>
        <a:buSzTx/>
        <a:buFontTx/>
        <a:buNone/>
        <a:tabLst/>
        <a:defRPr sz="1266" b="0" i="0" u="none" strike="noStrike" cap="none" spc="0" baseline="0">
          <a:ln>
            <a:noFill/>
          </a:ln>
          <a:solidFill>
            <a:schemeClr val="tx1"/>
          </a:solidFill>
          <a:uFillTx/>
          <a:latin typeface="+mn-lt"/>
          <a:ea typeface="+mn-ea"/>
          <a:cs typeface="+mn-cs"/>
          <a:sym typeface="Helvetica Light"/>
        </a:defRPr>
      </a:lvl7pPr>
      <a:lvl8pPr marL="0" marR="0" indent="1124756" algn="ctr" defTabSz="410625" rtl="0" latinLnBrk="0">
        <a:lnSpc>
          <a:spcPct val="100000"/>
        </a:lnSpc>
        <a:spcBef>
          <a:spcPts val="0"/>
        </a:spcBef>
        <a:spcAft>
          <a:spcPts val="0"/>
        </a:spcAft>
        <a:buClrTx/>
        <a:buSzTx/>
        <a:buFontTx/>
        <a:buNone/>
        <a:tabLst/>
        <a:defRPr sz="1266" b="0" i="0" u="none" strike="noStrike" cap="none" spc="0" baseline="0">
          <a:ln>
            <a:noFill/>
          </a:ln>
          <a:solidFill>
            <a:schemeClr val="tx1"/>
          </a:solidFill>
          <a:uFillTx/>
          <a:latin typeface="+mn-lt"/>
          <a:ea typeface="+mn-ea"/>
          <a:cs typeface="+mn-cs"/>
          <a:sym typeface="Helvetica Light"/>
        </a:defRPr>
      </a:lvl8pPr>
      <a:lvl9pPr marL="0" marR="0" indent="1285434" algn="ctr" defTabSz="410625" rtl="0" latinLnBrk="0">
        <a:lnSpc>
          <a:spcPct val="100000"/>
        </a:lnSpc>
        <a:spcBef>
          <a:spcPts val="0"/>
        </a:spcBef>
        <a:spcAft>
          <a:spcPts val="0"/>
        </a:spcAft>
        <a:buClrTx/>
        <a:buSzTx/>
        <a:buFontTx/>
        <a:buNone/>
        <a:tabLst/>
        <a:defRPr sz="1266" b="0" i="0" u="none" strike="noStrike" cap="none" spc="0" baseline="0">
          <a:ln>
            <a:noFill/>
          </a:ln>
          <a:solidFill>
            <a:schemeClr val="tx1"/>
          </a:solidFill>
          <a:uFillTx/>
          <a:latin typeface="+mn-lt"/>
          <a:ea typeface="+mn-ea"/>
          <a:cs typeface="+mn-cs"/>
          <a:sym typeface="Helvetica Light"/>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rotWithShape="1">
          <a:blip r:embed="rId8"/>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8909" y="1141666"/>
            <a:ext cx="7313491" cy="1398472"/>
          </a:xfrm>
          <a:prstGeom prst="rect">
            <a:avLst/>
          </a:prstGeom>
        </p:spPr>
        <p:txBody>
          <a:bodyPr vert="horz" lIns="130005" tIns="65003" rIns="130005" bIns="65003" rtlCol="0" anchor="t" anchorCtr="0">
            <a:noAutofit/>
          </a:bodyPr>
          <a:lstStyle/>
          <a:p>
            <a:r>
              <a:rPr lang="en-US" dirty="0"/>
              <a:t>Click to edit Master title style</a:t>
            </a:r>
          </a:p>
        </p:txBody>
      </p:sp>
      <p:sp>
        <p:nvSpPr>
          <p:cNvPr id="3" name="Text Placeholder 2"/>
          <p:cNvSpPr>
            <a:spLocks noGrp="1"/>
          </p:cNvSpPr>
          <p:nvPr>
            <p:ph type="body" idx="1"/>
          </p:nvPr>
        </p:nvSpPr>
        <p:spPr>
          <a:xfrm>
            <a:off x="4268925" y="2631415"/>
            <a:ext cx="7313489" cy="1277675"/>
          </a:xfrm>
          <a:prstGeom prst="rect">
            <a:avLst/>
          </a:prstGeom>
        </p:spPr>
        <p:txBody>
          <a:bodyPr vert="horz" lIns="130005" tIns="65003" rIns="130005" bIns="65003" rtlCol="0">
            <a:normAutofit/>
          </a:bodyPr>
          <a:lstStyle/>
          <a:p>
            <a:pPr lvl="0"/>
            <a:r>
              <a:rPr lang="en-US" dirty="0"/>
              <a:t>Click to edit Master text styles</a:t>
            </a:r>
          </a:p>
        </p:txBody>
      </p:sp>
      <p:sp>
        <p:nvSpPr>
          <p:cNvPr id="7" name="Freeform 6"/>
          <p:cNvSpPr/>
          <p:nvPr userDrawn="1"/>
        </p:nvSpPr>
        <p:spPr>
          <a:xfrm>
            <a:off x="-12243" y="4417171"/>
            <a:ext cx="12227564" cy="2457785"/>
          </a:xfrm>
          <a:custGeom>
            <a:avLst/>
            <a:gdLst>
              <a:gd name="connsiteX0" fmla="*/ 0 w 10289745"/>
              <a:gd name="connsiteY0" fmla="*/ 2348314 h 2694297"/>
              <a:gd name="connsiteX1" fmla="*/ 9145997 w 10289745"/>
              <a:gd name="connsiteY1" fmla="*/ 81 h 2694297"/>
              <a:gd name="connsiteX2" fmla="*/ 9145997 w 10289745"/>
              <a:gd name="connsiteY2" fmla="*/ 2436173 h 2694297"/>
              <a:gd name="connsiteX3" fmla="*/ 0 w 10289745"/>
              <a:gd name="connsiteY3" fmla="*/ 2348314 h 2694297"/>
              <a:gd name="connsiteX0" fmla="*/ 0 w 10289745"/>
              <a:gd name="connsiteY0" fmla="*/ 2348233 h 2694216"/>
              <a:gd name="connsiteX1" fmla="*/ 9145997 w 10289745"/>
              <a:gd name="connsiteY1" fmla="*/ 0 h 2694216"/>
              <a:gd name="connsiteX2" fmla="*/ 9145997 w 10289745"/>
              <a:gd name="connsiteY2" fmla="*/ 2436092 h 2694216"/>
              <a:gd name="connsiteX3" fmla="*/ 0 w 10289745"/>
              <a:gd name="connsiteY3" fmla="*/ 2348233 h 2694216"/>
              <a:gd name="connsiteX0" fmla="*/ 0 w 10289745"/>
              <a:gd name="connsiteY0" fmla="*/ 2348233 h 2694216"/>
              <a:gd name="connsiteX1" fmla="*/ 9145997 w 10289745"/>
              <a:gd name="connsiteY1" fmla="*/ 0 h 2694216"/>
              <a:gd name="connsiteX2" fmla="*/ 9145997 w 10289745"/>
              <a:gd name="connsiteY2" fmla="*/ 2436092 h 2694216"/>
              <a:gd name="connsiteX3" fmla="*/ 0 w 10289745"/>
              <a:gd name="connsiteY3" fmla="*/ 2348233 h 2694216"/>
              <a:gd name="connsiteX0" fmla="*/ 2 w 10271923"/>
              <a:gd name="connsiteY0" fmla="*/ 1961048 h 2259210"/>
              <a:gd name="connsiteX1" fmla="*/ 9115022 w 10271923"/>
              <a:gd name="connsiteY1" fmla="*/ 0 h 2259210"/>
              <a:gd name="connsiteX2" fmla="*/ 9145999 w 10271923"/>
              <a:gd name="connsiteY2" fmla="*/ 2048907 h 2259210"/>
              <a:gd name="connsiteX3" fmla="*/ 2 w 10271923"/>
              <a:gd name="connsiteY3" fmla="*/ 1961048 h 2259210"/>
              <a:gd name="connsiteX0" fmla="*/ 2 w 10302372"/>
              <a:gd name="connsiteY0" fmla="*/ 2355976 h 2702917"/>
              <a:gd name="connsiteX1" fmla="*/ 9169232 w 10302372"/>
              <a:gd name="connsiteY1" fmla="*/ 0 h 2702917"/>
              <a:gd name="connsiteX2" fmla="*/ 9145999 w 10302372"/>
              <a:gd name="connsiteY2" fmla="*/ 2443835 h 2702917"/>
              <a:gd name="connsiteX3" fmla="*/ 2 w 10302372"/>
              <a:gd name="connsiteY3" fmla="*/ 2355976 h 2702917"/>
              <a:gd name="connsiteX0" fmla="*/ 2 w 10302372"/>
              <a:gd name="connsiteY0" fmla="*/ 2355976 h 2702917"/>
              <a:gd name="connsiteX1" fmla="*/ 9169232 w 10302372"/>
              <a:gd name="connsiteY1" fmla="*/ 0 h 2702917"/>
              <a:gd name="connsiteX2" fmla="*/ 9145999 w 10302372"/>
              <a:gd name="connsiteY2" fmla="*/ 2443835 h 2702917"/>
              <a:gd name="connsiteX3" fmla="*/ 2 w 10302372"/>
              <a:gd name="connsiteY3" fmla="*/ 2355976 h 2702917"/>
              <a:gd name="connsiteX0" fmla="*/ 2 w 10302372"/>
              <a:gd name="connsiteY0" fmla="*/ 2355976 h 2702917"/>
              <a:gd name="connsiteX1" fmla="*/ 9169232 w 10302372"/>
              <a:gd name="connsiteY1" fmla="*/ 0 h 2702917"/>
              <a:gd name="connsiteX2" fmla="*/ 9145999 w 10302372"/>
              <a:gd name="connsiteY2" fmla="*/ 2443835 h 2702917"/>
              <a:gd name="connsiteX3" fmla="*/ 2 w 10302372"/>
              <a:gd name="connsiteY3" fmla="*/ 2355976 h 2702917"/>
              <a:gd name="connsiteX0" fmla="*/ 1 w 10359948"/>
              <a:gd name="connsiteY0" fmla="*/ 2534080 h 2803153"/>
              <a:gd name="connsiteX1" fmla="*/ 9223441 w 10359948"/>
              <a:gd name="connsiteY1" fmla="*/ 0 h 2803153"/>
              <a:gd name="connsiteX2" fmla="*/ 9200208 w 10359948"/>
              <a:gd name="connsiteY2" fmla="*/ 2443835 h 2803153"/>
              <a:gd name="connsiteX3" fmla="*/ 1 w 10359948"/>
              <a:gd name="connsiteY3" fmla="*/ 2534080 h 2803153"/>
              <a:gd name="connsiteX0" fmla="*/ 2 w 10302373"/>
              <a:gd name="connsiteY0" fmla="*/ 2371463 h 2710654"/>
              <a:gd name="connsiteX1" fmla="*/ 9169233 w 10302373"/>
              <a:gd name="connsiteY1" fmla="*/ 0 h 2710654"/>
              <a:gd name="connsiteX2" fmla="*/ 9146000 w 10302373"/>
              <a:gd name="connsiteY2" fmla="*/ 2443835 h 2710654"/>
              <a:gd name="connsiteX3" fmla="*/ 2 w 10302373"/>
              <a:gd name="connsiteY3" fmla="*/ 2371463 h 2710654"/>
              <a:gd name="connsiteX0" fmla="*/ 22101 w 10324472"/>
              <a:gd name="connsiteY0" fmla="*/ 2371463 h 2601940"/>
              <a:gd name="connsiteX1" fmla="*/ 9191332 w 10324472"/>
              <a:gd name="connsiteY1" fmla="*/ 0 h 2601940"/>
              <a:gd name="connsiteX2" fmla="*/ 9168099 w 10324472"/>
              <a:gd name="connsiteY2" fmla="*/ 2443835 h 2601940"/>
              <a:gd name="connsiteX3" fmla="*/ 22101 w 10324472"/>
              <a:gd name="connsiteY3" fmla="*/ 2371463 h 2601940"/>
              <a:gd name="connsiteX0" fmla="*/ 454248 w 10756619"/>
              <a:gd name="connsiteY0" fmla="*/ 2371463 h 2635640"/>
              <a:gd name="connsiteX1" fmla="*/ 9623479 w 10756619"/>
              <a:gd name="connsiteY1" fmla="*/ 0 h 2635640"/>
              <a:gd name="connsiteX2" fmla="*/ 9600246 w 10756619"/>
              <a:gd name="connsiteY2" fmla="*/ 2443835 h 2635640"/>
              <a:gd name="connsiteX3" fmla="*/ 2243166 w 10756619"/>
              <a:gd name="connsiteY3" fmla="*/ 2466974 h 2635640"/>
              <a:gd name="connsiteX4" fmla="*/ 454248 w 10756619"/>
              <a:gd name="connsiteY4" fmla="*/ 2371463 h 2635640"/>
              <a:gd name="connsiteX0" fmla="*/ 1153431 w 11456764"/>
              <a:gd name="connsiteY0" fmla="*/ 2371463 h 2641277"/>
              <a:gd name="connsiteX1" fmla="*/ 10322662 w 11456764"/>
              <a:gd name="connsiteY1" fmla="*/ 0 h 2641277"/>
              <a:gd name="connsiteX2" fmla="*/ 10299429 w 11456764"/>
              <a:gd name="connsiteY2" fmla="*/ 2443835 h 2641277"/>
              <a:gd name="connsiteX3" fmla="*/ 1137944 w 11456764"/>
              <a:gd name="connsiteY3" fmla="*/ 2482461 h 2641277"/>
              <a:gd name="connsiteX4" fmla="*/ 1153431 w 11456764"/>
              <a:gd name="connsiteY4" fmla="*/ 2371463 h 2641277"/>
              <a:gd name="connsiteX0" fmla="*/ 15487 w 10318820"/>
              <a:gd name="connsiteY0" fmla="*/ 2371463 h 2641277"/>
              <a:gd name="connsiteX1" fmla="*/ 9184718 w 10318820"/>
              <a:gd name="connsiteY1" fmla="*/ 0 h 2641277"/>
              <a:gd name="connsiteX2" fmla="*/ 9161485 w 10318820"/>
              <a:gd name="connsiteY2" fmla="*/ 2443835 h 2641277"/>
              <a:gd name="connsiteX3" fmla="*/ 0 w 10318820"/>
              <a:gd name="connsiteY3" fmla="*/ 2482461 h 2641277"/>
              <a:gd name="connsiteX4" fmla="*/ 15487 w 10318820"/>
              <a:gd name="connsiteY4" fmla="*/ 2371463 h 2641277"/>
              <a:gd name="connsiteX0" fmla="*/ 15487 w 10318820"/>
              <a:gd name="connsiteY0" fmla="*/ 2371463 h 2641277"/>
              <a:gd name="connsiteX1" fmla="*/ 9184718 w 10318820"/>
              <a:gd name="connsiteY1" fmla="*/ 0 h 2641277"/>
              <a:gd name="connsiteX2" fmla="*/ 9161485 w 10318820"/>
              <a:gd name="connsiteY2" fmla="*/ 2443835 h 2641277"/>
              <a:gd name="connsiteX3" fmla="*/ 0 w 10318820"/>
              <a:gd name="connsiteY3" fmla="*/ 2482461 h 2641277"/>
              <a:gd name="connsiteX4" fmla="*/ 15487 w 10318820"/>
              <a:gd name="connsiteY4" fmla="*/ 2371463 h 2641277"/>
              <a:gd name="connsiteX0" fmla="*/ 15487 w 10318820"/>
              <a:gd name="connsiteY0" fmla="*/ 2371463 h 2641277"/>
              <a:gd name="connsiteX1" fmla="*/ 9184718 w 10318820"/>
              <a:gd name="connsiteY1" fmla="*/ 0 h 2641277"/>
              <a:gd name="connsiteX2" fmla="*/ 9161485 w 10318820"/>
              <a:gd name="connsiteY2" fmla="*/ 2443835 h 2641277"/>
              <a:gd name="connsiteX3" fmla="*/ 0 w 10318820"/>
              <a:gd name="connsiteY3" fmla="*/ 2482461 h 2641277"/>
              <a:gd name="connsiteX4" fmla="*/ 15487 w 10318820"/>
              <a:gd name="connsiteY4" fmla="*/ 2371463 h 2641277"/>
              <a:gd name="connsiteX0" fmla="*/ 15487 w 10318820"/>
              <a:gd name="connsiteY0" fmla="*/ 2371463 h 2641277"/>
              <a:gd name="connsiteX1" fmla="*/ 9184718 w 10318820"/>
              <a:gd name="connsiteY1" fmla="*/ 0 h 2641277"/>
              <a:gd name="connsiteX2" fmla="*/ 9161485 w 10318820"/>
              <a:gd name="connsiteY2" fmla="*/ 2443835 h 2641277"/>
              <a:gd name="connsiteX3" fmla="*/ 0 w 10318820"/>
              <a:gd name="connsiteY3" fmla="*/ 2482461 h 2641277"/>
              <a:gd name="connsiteX4" fmla="*/ 15487 w 10318820"/>
              <a:gd name="connsiteY4" fmla="*/ 2371463 h 2641277"/>
              <a:gd name="connsiteX0" fmla="*/ 15487 w 10318820"/>
              <a:gd name="connsiteY0" fmla="*/ 2371463 h 2482461"/>
              <a:gd name="connsiteX1" fmla="*/ 9184718 w 10318820"/>
              <a:gd name="connsiteY1" fmla="*/ 0 h 2482461"/>
              <a:gd name="connsiteX2" fmla="*/ 9161485 w 10318820"/>
              <a:gd name="connsiteY2" fmla="*/ 2443835 h 2482461"/>
              <a:gd name="connsiteX3" fmla="*/ 0 w 10318820"/>
              <a:gd name="connsiteY3" fmla="*/ 2482461 h 2482461"/>
              <a:gd name="connsiteX4" fmla="*/ 15487 w 10318820"/>
              <a:gd name="connsiteY4" fmla="*/ 2371463 h 2482461"/>
              <a:gd name="connsiteX0" fmla="*/ 15487 w 10252186"/>
              <a:gd name="connsiteY0" fmla="*/ 2371463 h 2482461"/>
              <a:gd name="connsiteX1" fmla="*/ 9184718 w 10252186"/>
              <a:gd name="connsiteY1" fmla="*/ 0 h 2482461"/>
              <a:gd name="connsiteX2" fmla="*/ 9022088 w 10252186"/>
              <a:gd name="connsiteY2" fmla="*/ 2242499 h 2482461"/>
              <a:gd name="connsiteX3" fmla="*/ 0 w 10252186"/>
              <a:gd name="connsiteY3" fmla="*/ 2482461 h 2482461"/>
              <a:gd name="connsiteX4" fmla="*/ 15487 w 10252186"/>
              <a:gd name="connsiteY4" fmla="*/ 2371463 h 2482461"/>
              <a:gd name="connsiteX0" fmla="*/ 15487 w 10311181"/>
              <a:gd name="connsiteY0" fmla="*/ 2371463 h 2482461"/>
              <a:gd name="connsiteX1" fmla="*/ 9184718 w 10311181"/>
              <a:gd name="connsiteY1" fmla="*/ 0 h 2482461"/>
              <a:gd name="connsiteX2" fmla="*/ 9145996 w 10311181"/>
              <a:gd name="connsiteY2" fmla="*/ 2443835 h 2482461"/>
              <a:gd name="connsiteX3" fmla="*/ 0 w 10311181"/>
              <a:gd name="connsiteY3" fmla="*/ 2482461 h 2482461"/>
              <a:gd name="connsiteX4" fmla="*/ 15487 w 10311181"/>
              <a:gd name="connsiteY4" fmla="*/ 2371463 h 2482461"/>
              <a:gd name="connsiteX0" fmla="*/ 15487 w 9184718"/>
              <a:gd name="connsiteY0" fmla="*/ 2371463 h 2482461"/>
              <a:gd name="connsiteX1" fmla="*/ 9184718 w 9184718"/>
              <a:gd name="connsiteY1" fmla="*/ 0 h 2482461"/>
              <a:gd name="connsiteX2" fmla="*/ 9145996 w 9184718"/>
              <a:gd name="connsiteY2" fmla="*/ 2443835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0 w 9215696"/>
              <a:gd name="connsiteY0" fmla="*/ 2371463 h 2482461"/>
              <a:gd name="connsiteX1" fmla="*/ 9215696 w 9215696"/>
              <a:gd name="connsiteY1" fmla="*/ 0 h 2482461"/>
              <a:gd name="connsiteX2" fmla="*/ 9207951 w 9215696"/>
              <a:gd name="connsiteY2" fmla="*/ 2459323 h 2482461"/>
              <a:gd name="connsiteX3" fmla="*/ 30978 w 9215696"/>
              <a:gd name="connsiteY3" fmla="*/ 2482461 h 2482461"/>
              <a:gd name="connsiteX4" fmla="*/ 0 w 9215696"/>
              <a:gd name="connsiteY4" fmla="*/ 2371463 h 2482461"/>
              <a:gd name="connsiteX0" fmla="*/ 0 w 9215696"/>
              <a:gd name="connsiteY0" fmla="*/ 2371463 h 2497949"/>
              <a:gd name="connsiteX1" fmla="*/ 9215696 w 9215696"/>
              <a:gd name="connsiteY1" fmla="*/ 0 h 2497949"/>
              <a:gd name="connsiteX2" fmla="*/ 9207951 w 9215696"/>
              <a:gd name="connsiteY2" fmla="*/ 2459323 h 2497949"/>
              <a:gd name="connsiteX3" fmla="*/ 2 w 9215696"/>
              <a:gd name="connsiteY3" fmla="*/ 2497949 h 2497949"/>
              <a:gd name="connsiteX4" fmla="*/ 0 w 9215696"/>
              <a:gd name="connsiteY4" fmla="*/ 2371463 h 2497949"/>
              <a:gd name="connsiteX0" fmla="*/ 0 w 9215696"/>
              <a:gd name="connsiteY0" fmla="*/ 2371463 h 2474718"/>
              <a:gd name="connsiteX1" fmla="*/ 9215696 w 9215696"/>
              <a:gd name="connsiteY1" fmla="*/ 0 h 2474718"/>
              <a:gd name="connsiteX2" fmla="*/ 9207951 w 9215696"/>
              <a:gd name="connsiteY2" fmla="*/ 2459323 h 2474718"/>
              <a:gd name="connsiteX3" fmla="*/ 30979 w 9215696"/>
              <a:gd name="connsiteY3" fmla="*/ 2474718 h 2474718"/>
              <a:gd name="connsiteX4" fmla="*/ 0 w 9215696"/>
              <a:gd name="connsiteY4" fmla="*/ 2371463 h 2474718"/>
              <a:gd name="connsiteX0" fmla="*/ 0 w 9208117"/>
              <a:gd name="connsiteY0" fmla="*/ 2371463 h 2474718"/>
              <a:gd name="connsiteX1" fmla="*/ 9184719 w 9208117"/>
              <a:gd name="connsiteY1" fmla="*/ 0 h 2474718"/>
              <a:gd name="connsiteX2" fmla="*/ 9207951 w 9208117"/>
              <a:gd name="connsiteY2" fmla="*/ 2459323 h 2474718"/>
              <a:gd name="connsiteX3" fmla="*/ 30979 w 9208117"/>
              <a:gd name="connsiteY3" fmla="*/ 2474718 h 2474718"/>
              <a:gd name="connsiteX4" fmla="*/ 0 w 9208117"/>
              <a:gd name="connsiteY4" fmla="*/ 2371463 h 2474718"/>
              <a:gd name="connsiteX0" fmla="*/ 0 w 9184719"/>
              <a:gd name="connsiteY0" fmla="*/ 2371463 h 2474718"/>
              <a:gd name="connsiteX1" fmla="*/ 9184719 w 9184719"/>
              <a:gd name="connsiteY1" fmla="*/ 0 h 2474718"/>
              <a:gd name="connsiteX2" fmla="*/ 9115020 w 9184719"/>
              <a:gd name="connsiteY2" fmla="*/ 2381886 h 2474718"/>
              <a:gd name="connsiteX3" fmla="*/ 30979 w 9184719"/>
              <a:gd name="connsiteY3" fmla="*/ 2474718 h 2474718"/>
              <a:gd name="connsiteX4" fmla="*/ 0 w 9184719"/>
              <a:gd name="connsiteY4" fmla="*/ 2371463 h 2474718"/>
              <a:gd name="connsiteX0" fmla="*/ 0 w 9184719"/>
              <a:gd name="connsiteY0" fmla="*/ 2371463 h 2474718"/>
              <a:gd name="connsiteX1" fmla="*/ 9184719 w 9184719"/>
              <a:gd name="connsiteY1" fmla="*/ 0 h 2474718"/>
              <a:gd name="connsiteX2" fmla="*/ 9169230 w 9184719"/>
              <a:gd name="connsiteY2" fmla="*/ 2451580 h 2474718"/>
              <a:gd name="connsiteX3" fmla="*/ 30979 w 9184719"/>
              <a:gd name="connsiteY3" fmla="*/ 2474718 h 2474718"/>
              <a:gd name="connsiteX4" fmla="*/ 0 w 9184719"/>
              <a:gd name="connsiteY4" fmla="*/ 2371463 h 2474718"/>
              <a:gd name="connsiteX0" fmla="*/ 0 w 9167786"/>
              <a:gd name="connsiteY0" fmla="*/ 2375696 h 2474718"/>
              <a:gd name="connsiteX1" fmla="*/ 9167786 w 9167786"/>
              <a:gd name="connsiteY1" fmla="*/ 0 h 2474718"/>
              <a:gd name="connsiteX2" fmla="*/ 9152297 w 9167786"/>
              <a:gd name="connsiteY2" fmla="*/ 2451580 h 2474718"/>
              <a:gd name="connsiteX3" fmla="*/ 14046 w 9167786"/>
              <a:gd name="connsiteY3" fmla="*/ 2474718 h 2474718"/>
              <a:gd name="connsiteX4" fmla="*/ 0 w 9167786"/>
              <a:gd name="connsiteY4" fmla="*/ 2375696 h 2474718"/>
              <a:gd name="connsiteX0" fmla="*/ 2887 w 9170673"/>
              <a:gd name="connsiteY0" fmla="*/ 2375696 h 2474718"/>
              <a:gd name="connsiteX1" fmla="*/ 9170673 w 9170673"/>
              <a:gd name="connsiteY1" fmla="*/ 0 h 2474718"/>
              <a:gd name="connsiteX2" fmla="*/ 9155184 w 9170673"/>
              <a:gd name="connsiteY2" fmla="*/ 2451580 h 2474718"/>
              <a:gd name="connsiteX3" fmla="*/ 0 w 9170673"/>
              <a:gd name="connsiteY3" fmla="*/ 2474718 h 2474718"/>
              <a:gd name="connsiteX4" fmla="*/ 2887 w 9170673"/>
              <a:gd name="connsiteY4" fmla="*/ 2375696 h 2474718"/>
              <a:gd name="connsiteX0" fmla="*/ 2887 w 9170673"/>
              <a:gd name="connsiteY0" fmla="*/ 2375696 h 2457785"/>
              <a:gd name="connsiteX1" fmla="*/ 9170673 w 9170673"/>
              <a:gd name="connsiteY1" fmla="*/ 0 h 2457785"/>
              <a:gd name="connsiteX2" fmla="*/ 9155184 w 9170673"/>
              <a:gd name="connsiteY2" fmla="*/ 2451580 h 2457785"/>
              <a:gd name="connsiteX3" fmla="*/ 0 w 9170673"/>
              <a:gd name="connsiteY3" fmla="*/ 2457785 h 2457785"/>
              <a:gd name="connsiteX4" fmla="*/ 2887 w 9170673"/>
              <a:gd name="connsiteY4" fmla="*/ 2375696 h 24577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70673" h="2457785">
                <a:moveTo>
                  <a:pt x="2887" y="2375696"/>
                </a:moveTo>
                <a:cubicBezTo>
                  <a:pt x="23548" y="2372367"/>
                  <a:pt x="7344315" y="2502055"/>
                  <a:pt x="9170673" y="0"/>
                </a:cubicBezTo>
                <a:cubicBezTo>
                  <a:pt x="9168091" y="819774"/>
                  <a:pt x="9157766" y="1631806"/>
                  <a:pt x="9155184" y="2451580"/>
                </a:cubicBezTo>
                <a:lnTo>
                  <a:pt x="0" y="2457785"/>
                </a:lnTo>
                <a:cubicBezTo>
                  <a:pt x="-1" y="2415623"/>
                  <a:pt x="2888" y="2417858"/>
                  <a:pt x="2887" y="2375696"/>
                </a:cubicBezTo>
                <a:close/>
              </a:path>
            </a:pathLst>
          </a:cu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91410" tIns="45705" rIns="91410" bIns="45705" rtlCol="0" anchor="ctr"/>
          <a:lstStyle/>
          <a:p>
            <a:pPr algn="ctr" defTabSz="457035"/>
            <a:endParaRPr lang="en-US" sz="1828">
              <a:solidFill>
                <a:prstClr val="white"/>
              </a:solidFill>
              <a:sym typeface="Helvetica Light"/>
            </a:endParaRPr>
          </a:p>
        </p:txBody>
      </p:sp>
    </p:spTree>
    <p:extLst>
      <p:ext uri="{BB962C8B-B14F-4D97-AF65-F5344CB8AC3E}">
        <p14:creationId xmlns:p14="http://schemas.microsoft.com/office/powerpoint/2010/main" val="1940073931"/>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Lst>
  <p:hf hdr="0"/>
  <p:txStyles>
    <p:titleStyle>
      <a:lvl1pPr algn="r" defTabSz="457035" rtl="0" eaLnBrk="1" latinLnBrk="0" hangingPunct="1">
        <a:lnSpc>
          <a:spcPct val="80000"/>
        </a:lnSpc>
        <a:spcBef>
          <a:spcPct val="0"/>
        </a:spcBef>
        <a:buNone/>
        <a:defRPr sz="4430" b="1" i="0" kern="1200">
          <a:solidFill>
            <a:schemeClr val="accent1"/>
          </a:solidFill>
          <a:latin typeface="+mj-lt"/>
          <a:ea typeface="+mj-ea"/>
          <a:cs typeface="Arial Narrow Bold"/>
        </a:defRPr>
      </a:lvl1pPr>
    </p:titleStyle>
    <p:bodyStyle>
      <a:lvl1pPr marL="0" indent="0" algn="r" defTabSz="457035" rtl="0" eaLnBrk="1" latinLnBrk="0" hangingPunct="1">
        <a:spcBef>
          <a:spcPct val="20000"/>
        </a:spcBef>
        <a:buFont typeface="Arial"/>
        <a:buNone/>
        <a:defRPr sz="2391" kern="1200">
          <a:solidFill>
            <a:schemeClr val="tx2"/>
          </a:solidFill>
          <a:latin typeface="+mn-lt"/>
          <a:ea typeface="+mn-ea"/>
          <a:cs typeface="+mn-cs"/>
        </a:defRPr>
      </a:lvl1pPr>
      <a:lvl2pPr marL="742684" indent="-285647" algn="l" defTabSz="457035" rtl="0" eaLnBrk="1" latinLnBrk="0" hangingPunct="1">
        <a:spcBef>
          <a:spcPct val="20000"/>
        </a:spcBef>
        <a:buFont typeface="Arial"/>
        <a:buChar char="•"/>
        <a:defRPr sz="3234" kern="1200">
          <a:solidFill>
            <a:schemeClr val="tx2"/>
          </a:solidFill>
          <a:latin typeface="+mn-lt"/>
          <a:ea typeface="+mn-ea"/>
          <a:cs typeface="+mn-cs"/>
        </a:defRPr>
      </a:lvl2pPr>
      <a:lvl3pPr marL="1142589" indent="-228517" algn="l" defTabSz="457035" rtl="0" eaLnBrk="1" latinLnBrk="0" hangingPunct="1">
        <a:spcBef>
          <a:spcPct val="20000"/>
        </a:spcBef>
        <a:buFont typeface="Arial"/>
        <a:buChar char="•"/>
        <a:defRPr sz="2812" kern="1200">
          <a:solidFill>
            <a:schemeClr val="tx2"/>
          </a:solidFill>
          <a:latin typeface="+mn-lt"/>
          <a:ea typeface="+mn-ea"/>
          <a:cs typeface="+mn-cs"/>
        </a:defRPr>
      </a:lvl3pPr>
      <a:lvl4pPr marL="1599626" indent="-228517" algn="l" defTabSz="457035" rtl="0" eaLnBrk="1" latinLnBrk="0" hangingPunct="1">
        <a:spcBef>
          <a:spcPct val="20000"/>
        </a:spcBef>
        <a:buFont typeface="Arial"/>
        <a:buChar char="•"/>
        <a:defRPr sz="2812" kern="1200">
          <a:solidFill>
            <a:schemeClr val="tx2"/>
          </a:solidFill>
          <a:latin typeface="+mn-lt"/>
          <a:ea typeface="+mn-ea"/>
          <a:cs typeface="+mn-cs"/>
        </a:defRPr>
      </a:lvl4pPr>
      <a:lvl5pPr marL="2056665" indent="-228517" algn="l" defTabSz="457035" rtl="0" eaLnBrk="1" latinLnBrk="0" hangingPunct="1">
        <a:spcBef>
          <a:spcPct val="20000"/>
        </a:spcBef>
        <a:buFont typeface="Arial"/>
        <a:buChar char="•"/>
        <a:defRPr sz="2812" kern="1200">
          <a:solidFill>
            <a:schemeClr val="tx2"/>
          </a:solidFill>
          <a:latin typeface="+mn-lt"/>
          <a:ea typeface="+mn-ea"/>
          <a:cs typeface="+mn-cs"/>
        </a:defRPr>
      </a:lvl5pPr>
      <a:lvl6pPr marL="2513701" indent="-228517" algn="l" defTabSz="457035" rtl="0" eaLnBrk="1" latinLnBrk="0" hangingPunct="1">
        <a:spcBef>
          <a:spcPct val="20000"/>
        </a:spcBef>
        <a:buFont typeface="Arial"/>
        <a:buChar char="•"/>
        <a:defRPr sz="1969" kern="1200">
          <a:solidFill>
            <a:schemeClr val="tx1"/>
          </a:solidFill>
          <a:latin typeface="+mn-lt"/>
          <a:ea typeface="+mn-ea"/>
          <a:cs typeface="+mn-cs"/>
        </a:defRPr>
      </a:lvl6pPr>
      <a:lvl7pPr marL="2970736" indent="-228517" algn="l" defTabSz="457035" rtl="0" eaLnBrk="1" latinLnBrk="0" hangingPunct="1">
        <a:spcBef>
          <a:spcPct val="20000"/>
        </a:spcBef>
        <a:buFont typeface="Arial"/>
        <a:buChar char="•"/>
        <a:defRPr sz="1969" kern="1200">
          <a:solidFill>
            <a:schemeClr val="tx1"/>
          </a:solidFill>
          <a:latin typeface="+mn-lt"/>
          <a:ea typeface="+mn-ea"/>
          <a:cs typeface="+mn-cs"/>
        </a:defRPr>
      </a:lvl7pPr>
      <a:lvl8pPr marL="3427774" indent="-228517" algn="l" defTabSz="457035" rtl="0" eaLnBrk="1" latinLnBrk="0" hangingPunct="1">
        <a:spcBef>
          <a:spcPct val="20000"/>
        </a:spcBef>
        <a:buFont typeface="Arial"/>
        <a:buChar char="•"/>
        <a:defRPr sz="1969" kern="1200">
          <a:solidFill>
            <a:schemeClr val="tx1"/>
          </a:solidFill>
          <a:latin typeface="+mn-lt"/>
          <a:ea typeface="+mn-ea"/>
          <a:cs typeface="+mn-cs"/>
        </a:defRPr>
      </a:lvl8pPr>
      <a:lvl9pPr marL="3884807" indent="-228517" algn="l" defTabSz="457035" rtl="0" eaLnBrk="1" latinLnBrk="0" hangingPunct="1">
        <a:spcBef>
          <a:spcPct val="20000"/>
        </a:spcBef>
        <a:buFont typeface="Arial"/>
        <a:buChar char="•"/>
        <a:defRPr sz="1969" kern="1200">
          <a:solidFill>
            <a:schemeClr val="tx1"/>
          </a:solidFill>
          <a:latin typeface="+mn-lt"/>
          <a:ea typeface="+mn-ea"/>
          <a:cs typeface="+mn-cs"/>
        </a:defRPr>
      </a:lvl9pPr>
    </p:bodyStyle>
    <p:otherStyle>
      <a:defPPr>
        <a:defRPr lang="en-US"/>
      </a:defPPr>
      <a:lvl1pPr marL="0" algn="l" defTabSz="457035" rtl="0" eaLnBrk="1" latinLnBrk="0" hangingPunct="1">
        <a:defRPr sz="1828" kern="1200">
          <a:solidFill>
            <a:schemeClr val="tx1"/>
          </a:solidFill>
          <a:latin typeface="+mn-lt"/>
          <a:ea typeface="+mn-ea"/>
          <a:cs typeface="+mn-cs"/>
        </a:defRPr>
      </a:lvl1pPr>
      <a:lvl2pPr marL="457035" algn="l" defTabSz="457035" rtl="0" eaLnBrk="1" latinLnBrk="0" hangingPunct="1">
        <a:defRPr sz="1828" kern="1200">
          <a:solidFill>
            <a:schemeClr val="tx1"/>
          </a:solidFill>
          <a:latin typeface="+mn-lt"/>
          <a:ea typeface="+mn-ea"/>
          <a:cs typeface="+mn-cs"/>
        </a:defRPr>
      </a:lvl2pPr>
      <a:lvl3pPr marL="914071" algn="l" defTabSz="457035" rtl="0" eaLnBrk="1" latinLnBrk="0" hangingPunct="1">
        <a:defRPr sz="1828" kern="1200">
          <a:solidFill>
            <a:schemeClr val="tx1"/>
          </a:solidFill>
          <a:latin typeface="+mn-lt"/>
          <a:ea typeface="+mn-ea"/>
          <a:cs typeface="+mn-cs"/>
        </a:defRPr>
      </a:lvl3pPr>
      <a:lvl4pPr marL="1371110" algn="l" defTabSz="457035" rtl="0" eaLnBrk="1" latinLnBrk="0" hangingPunct="1">
        <a:defRPr sz="1828" kern="1200">
          <a:solidFill>
            <a:schemeClr val="tx1"/>
          </a:solidFill>
          <a:latin typeface="+mn-lt"/>
          <a:ea typeface="+mn-ea"/>
          <a:cs typeface="+mn-cs"/>
        </a:defRPr>
      </a:lvl4pPr>
      <a:lvl5pPr marL="1828146" algn="l" defTabSz="457035" rtl="0" eaLnBrk="1" latinLnBrk="0" hangingPunct="1">
        <a:defRPr sz="1828" kern="1200">
          <a:solidFill>
            <a:schemeClr val="tx1"/>
          </a:solidFill>
          <a:latin typeface="+mn-lt"/>
          <a:ea typeface="+mn-ea"/>
          <a:cs typeface="+mn-cs"/>
        </a:defRPr>
      </a:lvl5pPr>
      <a:lvl6pPr marL="2285181" algn="l" defTabSz="457035" rtl="0" eaLnBrk="1" latinLnBrk="0" hangingPunct="1">
        <a:defRPr sz="1828" kern="1200">
          <a:solidFill>
            <a:schemeClr val="tx1"/>
          </a:solidFill>
          <a:latin typeface="+mn-lt"/>
          <a:ea typeface="+mn-ea"/>
          <a:cs typeface="+mn-cs"/>
        </a:defRPr>
      </a:lvl6pPr>
      <a:lvl7pPr marL="2742219" algn="l" defTabSz="457035" rtl="0" eaLnBrk="1" latinLnBrk="0" hangingPunct="1">
        <a:defRPr sz="1828" kern="1200">
          <a:solidFill>
            <a:schemeClr val="tx1"/>
          </a:solidFill>
          <a:latin typeface="+mn-lt"/>
          <a:ea typeface="+mn-ea"/>
          <a:cs typeface="+mn-cs"/>
        </a:defRPr>
      </a:lvl7pPr>
      <a:lvl8pPr marL="3199252" algn="l" defTabSz="457035" rtl="0" eaLnBrk="1" latinLnBrk="0" hangingPunct="1">
        <a:defRPr sz="1828" kern="1200">
          <a:solidFill>
            <a:schemeClr val="tx1"/>
          </a:solidFill>
          <a:latin typeface="+mn-lt"/>
          <a:ea typeface="+mn-ea"/>
          <a:cs typeface="+mn-cs"/>
        </a:defRPr>
      </a:lvl8pPr>
      <a:lvl9pPr marL="3656291" algn="l" defTabSz="457035" rtl="0" eaLnBrk="1" latinLnBrk="0" hangingPunct="1">
        <a:defRPr sz="1828"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892970" y="312541"/>
            <a:ext cx="10406063" cy="1518047"/>
          </a:xfrm>
          <a:prstGeom prst="rect">
            <a:avLst/>
          </a:prstGeom>
          <a:ln w="12700">
            <a:miter lim="400000"/>
          </a:ln>
          <a:extLst>
            <a:ext uri="{C572A759-6A51-4108-AA02-DFA0A04FC94B}">
              <ma14:wrappingTextBoxFlag xmlns:ma14="http://schemas.microsoft.com/office/mac/drawingml/2011/main" xmlns="" val="1"/>
            </a:ext>
          </a:extLst>
        </p:spPr>
        <p:txBody>
          <a:bodyPr lIns="50794" tIns="50794" rIns="50794" bIns="50794" anchor="ctr">
            <a:normAutofit/>
          </a:bodyPr>
          <a:lstStyle/>
          <a:p>
            <a:r>
              <a:t>Title Text</a:t>
            </a:r>
          </a:p>
        </p:txBody>
      </p:sp>
      <p:sp>
        <p:nvSpPr>
          <p:cNvPr id="3" name="Shape 3"/>
          <p:cNvSpPr>
            <a:spLocks noGrp="1"/>
          </p:cNvSpPr>
          <p:nvPr>
            <p:ph type="body" idx="1"/>
          </p:nvPr>
        </p:nvSpPr>
        <p:spPr>
          <a:xfrm>
            <a:off x="892970" y="1830589"/>
            <a:ext cx="10406063" cy="4420195"/>
          </a:xfrm>
          <a:prstGeom prst="rect">
            <a:avLst/>
          </a:prstGeom>
          <a:ln w="12700">
            <a:miter lim="400000"/>
          </a:ln>
          <a:extLst>
            <a:ext uri="{C572A759-6A51-4108-AA02-DFA0A04FC94B}">
              <ma14:wrappingTextBoxFlag xmlns:ma14="http://schemas.microsoft.com/office/mac/drawingml/2011/main" xmlns="" val="1"/>
            </a:ext>
          </a:extLst>
        </p:spPr>
        <p:txBody>
          <a:bodyPr lIns="50794" tIns="50794" rIns="50794" bIns="50794" anchor="ctr">
            <a:normAutofit/>
          </a:bodyPr>
          <a:lstStyle/>
          <a:p>
            <a:r>
              <a:t>Body Level One</a:t>
            </a:r>
          </a:p>
          <a:p>
            <a:pPr lvl="1"/>
            <a:r>
              <a:t>Body Level Two</a:t>
            </a:r>
          </a:p>
          <a:p>
            <a:pPr lvl="2"/>
            <a:r>
              <a:t>Body Level Three</a:t>
            </a:r>
          </a:p>
          <a:p>
            <a:pPr lvl="3"/>
            <a:r>
              <a:t>Body Level Four</a:t>
            </a:r>
          </a:p>
          <a:p>
            <a:pPr lvl="4"/>
            <a:r>
              <a:t>Body Level Five</a:t>
            </a:r>
          </a:p>
        </p:txBody>
      </p:sp>
      <p:sp>
        <p:nvSpPr>
          <p:cNvPr id="4" name="Shape 4"/>
          <p:cNvSpPr>
            <a:spLocks noGrp="1"/>
          </p:cNvSpPr>
          <p:nvPr>
            <p:ph type="sldNum" sz="quarter" idx="2"/>
          </p:nvPr>
        </p:nvSpPr>
        <p:spPr>
          <a:xfrm>
            <a:off x="5931358" y="6505280"/>
            <a:ext cx="317382" cy="297377"/>
          </a:xfrm>
          <a:prstGeom prst="rect">
            <a:avLst/>
          </a:prstGeom>
          <a:ln w="12700">
            <a:miter lim="400000"/>
          </a:ln>
        </p:spPr>
        <p:txBody>
          <a:bodyPr wrap="none" lIns="50794" tIns="50794" rIns="50794" bIns="50794">
            <a:spAutoFit/>
          </a:bodyPr>
          <a:lstStyle>
            <a:lvl1pPr>
              <a:defRPr sz="1266"/>
            </a:lvl1pPr>
          </a:lstStyle>
          <a:p>
            <a:pPr algn="ctr" defTabSz="410709" hangingPunct="0"/>
            <a:fld id="{86CB4B4D-7CA3-9044-876B-883B54F8677D}" type="slidenum">
              <a:rPr lang="uk-UA" kern="0" smtClean="0">
                <a:solidFill>
                  <a:srgbClr val="000000"/>
                </a:solidFill>
                <a:sym typeface="Helvetica Light"/>
              </a:rPr>
              <a:pPr algn="ctr" defTabSz="410709" hangingPunct="0"/>
              <a:t>‹#›</a:t>
            </a:fld>
            <a:endParaRPr lang="uk-UA" kern="0">
              <a:solidFill>
                <a:srgbClr val="000000"/>
              </a:solidFill>
              <a:sym typeface="Helvetica Light"/>
            </a:endParaRPr>
          </a:p>
        </p:txBody>
      </p:sp>
    </p:spTree>
    <p:extLst>
      <p:ext uri="{BB962C8B-B14F-4D97-AF65-F5344CB8AC3E}">
        <p14:creationId xmlns:p14="http://schemas.microsoft.com/office/powerpoint/2010/main" val="839750569"/>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Lst>
  <p:transition spd="med"/>
  <p:txStyles>
    <p:titleStyle>
      <a:lvl1pPr marL="0" marR="0" indent="0" algn="ctr" defTabSz="410709"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Light"/>
        </a:defRPr>
      </a:lvl1pPr>
      <a:lvl2pPr marL="0" marR="0" indent="160712" algn="ctr" defTabSz="410709"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Light"/>
        </a:defRPr>
      </a:lvl2pPr>
      <a:lvl3pPr marL="0" marR="0" indent="321424" algn="ctr" defTabSz="410709"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Light"/>
        </a:defRPr>
      </a:lvl3pPr>
      <a:lvl4pPr marL="0" marR="0" indent="482136" algn="ctr" defTabSz="410709"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Light"/>
        </a:defRPr>
      </a:lvl4pPr>
      <a:lvl5pPr marL="0" marR="0" indent="642849" algn="ctr" defTabSz="410709"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Light"/>
        </a:defRPr>
      </a:lvl5pPr>
      <a:lvl6pPr marL="0" marR="0" indent="803561" algn="ctr" defTabSz="410709"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Light"/>
        </a:defRPr>
      </a:lvl6pPr>
      <a:lvl7pPr marL="0" marR="0" indent="964274" algn="ctr" defTabSz="410709"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Light"/>
        </a:defRPr>
      </a:lvl7pPr>
      <a:lvl8pPr marL="0" marR="0" indent="1124987" algn="ctr" defTabSz="410709"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Light"/>
        </a:defRPr>
      </a:lvl8pPr>
      <a:lvl9pPr marL="0" marR="0" indent="1285697" algn="ctr" defTabSz="410709"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Light"/>
        </a:defRPr>
      </a:lvl9pPr>
    </p:titleStyle>
    <p:bodyStyle>
      <a:lvl1pPr marL="312496" marR="0" indent="-312496" algn="l" defTabSz="410709" rtl="0" latinLnBrk="0">
        <a:lnSpc>
          <a:spcPct val="100000"/>
        </a:lnSpc>
        <a:spcBef>
          <a:spcPts val="2953"/>
        </a:spcBef>
        <a:spcAft>
          <a:spcPts val="0"/>
        </a:spcAft>
        <a:buClrTx/>
        <a:buSzPct val="75000"/>
        <a:buFontTx/>
        <a:buChar char="•"/>
        <a:tabLst/>
        <a:defRPr sz="2531" b="0" i="0" u="none" strike="noStrike" cap="none" spc="0" baseline="0">
          <a:ln>
            <a:noFill/>
          </a:ln>
          <a:solidFill>
            <a:srgbClr val="000000"/>
          </a:solidFill>
          <a:uFillTx/>
          <a:latin typeface="+mn-lt"/>
          <a:ea typeface="+mn-ea"/>
          <a:cs typeface="+mn-cs"/>
          <a:sym typeface="Helvetica Light"/>
        </a:defRPr>
      </a:lvl1pPr>
      <a:lvl2pPr marL="624992" marR="0" indent="-312496" algn="l" defTabSz="410709" rtl="0" latinLnBrk="0">
        <a:lnSpc>
          <a:spcPct val="100000"/>
        </a:lnSpc>
        <a:spcBef>
          <a:spcPts val="2953"/>
        </a:spcBef>
        <a:spcAft>
          <a:spcPts val="0"/>
        </a:spcAft>
        <a:buClrTx/>
        <a:buSzPct val="75000"/>
        <a:buFontTx/>
        <a:buChar char="•"/>
        <a:tabLst/>
        <a:defRPr sz="2531" b="0" i="0" u="none" strike="noStrike" cap="none" spc="0" baseline="0">
          <a:ln>
            <a:noFill/>
          </a:ln>
          <a:solidFill>
            <a:srgbClr val="000000"/>
          </a:solidFill>
          <a:uFillTx/>
          <a:latin typeface="+mn-lt"/>
          <a:ea typeface="+mn-ea"/>
          <a:cs typeface="+mn-cs"/>
          <a:sym typeface="Helvetica Light"/>
        </a:defRPr>
      </a:lvl2pPr>
      <a:lvl3pPr marL="937488" marR="0" indent="-312496" algn="l" defTabSz="410709" rtl="0" latinLnBrk="0">
        <a:lnSpc>
          <a:spcPct val="100000"/>
        </a:lnSpc>
        <a:spcBef>
          <a:spcPts val="2953"/>
        </a:spcBef>
        <a:spcAft>
          <a:spcPts val="0"/>
        </a:spcAft>
        <a:buClrTx/>
        <a:buSzPct val="75000"/>
        <a:buFontTx/>
        <a:buChar char="•"/>
        <a:tabLst/>
        <a:defRPr sz="2531" b="0" i="0" u="none" strike="noStrike" cap="none" spc="0" baseline="0">
          <a:ln>
            <a:noFill/>
          </a:ln>
          <a:solidFill>
            <a:srgbClr val="000000"/>
          </a:solidFill>
          <a:uFillTx/>
          <a:latin typeface="+mn-lt"/>
          <a:ea typeface="+mn-ea"/>
          <a:cs typeface="+mn-cs"/>
          <a:sym typeface="Helvetica Light"/>
        </a:defRPr>
      </a:lvl3pPr>
      <a:lvl4pPr marL="1249984" marR="0" indent="-312496" algn="l" defTabSz="410709" rtl="0" latinLnBrk="0">
        <a:lnSpc>
          <a:spcPct val="100000"/>
        </a:lnSpc>
        <a:spcBef>
          <a:spcPts val="2953"/>
        </a:spcBef>
        <a:spcAft>
          <a:spcPts val="0"/>
        </a:spcAft>
        <a:buClrTx/>
        <a:buSzPct val="75000"/>
        <a:buFontTx/>
        <a:buChar char="•"/>
        <a:tabLst/>
        <a:defRPr sz="2531" b="0" i="0" u="none" strike="noStrike" cap="none" spc="0" baseline="0">
          <a:ln>
            <a:noFill/>
          </a:ln>
          <a:solidFill>
            <a:srgbClr val="000000"/>
          </a:solidFill>
          <a:uFillTx/>
          <a:latin typeface="+mn-lt"/>
          <a:ea typeface="+mn-ea"/>
          <a:cs typeface="+mn-cs"/>
          <a:sym typeface="Helvetica Light"/>
        </a:defRPr>
      </a:lvl4pPr>
      <a:lvl5pPr marL="1562480" marR="0" indent="-312496" algn="l" defTabSz="410709" rtl="0" latinLnBrk="0">
        <a:lnSpc>
          <a:spcPct val="100000"/>
        </a:lnSpc>
        <a:spcBef>
          <a:spcPts val="2953"/>
        </a:spcBef>
        <a:spcAft>
          <a:spcPts val="0"/>
        </a:spcAft>
        <a:buClrTx/>
        <a:buSzPct val="75000"/>
        <a:buFontTx/>
        <a:buChar char="•"/>
        <a:tabLst/>
        <a:defRPr sz="2531" b="0" i="0" u="none" strike="noStrike" cap="none" spc="0" baseline="0">
          <a:ln>
            <a:noFill/>
          </a:ln>
          <a:solidFill>
            <a:srgbClr val="000000"/>
          </a:solidFill>
          <a:uFillTx/>
          <a:latin typeface="+mn-lt"/>
          <a:ea typeface="+mn-ea"/>
          <a:cs typeface="+mn-cs"/>
          <a:sym typeface="Helvetica Light"/>
        </a:defRPr>
      </a:lvl5pPr>
      <a:lvl6pPr marL="1874976" marR="0" indent="-312496" algn="l" defTabSz="410709" rtl="0" latinLnBrk="0">
        <a:lnSpc>
          <a:spcPct val="100000"/>
        </a:lnSpc>
        <a:spcBef>
          <a:spcPts val="2953"/>
        </a:spcBef>
        <a:spcAft>
          <a:spcPts val="0"/>
        </a:spcAft>
        <a:buClrTx/>
        <a:buSzPct val="75000"/>
        <a:buFontTx/>
        <a:buChar char="•"/>
        <a:tabLst/>
        <a:defRPr sz="2531" b="0" i="0" u="none" strike="noStrike" cap="none" spc="0" baseline="0">
          <a:ln>
            <a:noFill/>
          </a:ln>
          <a:solidFill>
            <a:srgbClr val="000000"/>
          </a:solidFill>
          <a:uFillTx/>
          <a:latin typeface="+mn-lt"/>
          <a:ea typeface="+mn-ea"/>
          <a:cs typeface="+mn-cs"/>
          <a:sym typeface="Helvetica Light"/>
        </a:defRPr>
      </a:lvl6pPr>
      <a:lvl7pPr marL="2187472" marR="0" indent="-312496" algn="l" defTabSz="410709" rtl="0" latinLnBrk="0">
        <a:lnSpc>
          <a:spcPct val="100000"/>
        </a:lnSpc>
        <a:spcBef>
          <a:spcPts val="2953"/>
        </a:spcBef>
        <a:spcAft>
          <a:spcPts val="0"/>
        </a:spcAft>
        <a:buClrTx/>
        <a:buSzPct val="75000"/>
        <a:buFontTx/>
        <a:buChar char="•"/>
        <a:tabLst/>
        <a:defRPr sz="2531" b="0" i="0" u="none" strike="noStrike" cap="none" spc="0" baseline="0">
          <a:ln>
            <a:noFill/>
          </a:ln>
          <a:solidFill>
            <a:srgbClr val="000000"/>
          </a:solidFill>
          <a:uFillTx/>
          <a:latin typeface="+mn-lt"/>
          <a:ea typeface="+mn-ea"/>
          <a:cs typeface="+mn-cs"/>
          <a:sym typeface="Helvetica Light"/>
        </a:defRPr>
      </a:lvl7pPr>
      <a:lvl8pPr marL="2499968" marR="0" indent="-312496" algn="l" defTabSz="410709" rtl="0" latinLnBrk="0">
        <a:lnSpc>
          <a:spcPct val="100000"/>
        </a:lnSpc>
        <a:spcBef>
          <a:spcPts val="2953"/>
        </a:spcBef>
        <a:spcAft>
          <a:spcPts val="0"/>
        </a:spcAft>
        <a:buClrTx/>
        <a:buSzPct val="75000"/>
        <a:buFontTx/>
        <a:buChar char="•"/>
        <a:tabLst/>
        <a:defRPr sz="2531" b="0" i="0" u="none" strike="noStrike" cap="none" spc="0" baseline="0">
          <a:ln>
            <a:noFill/>
          </a:ln>
          <a:solidFill>
            <a:srgbClr val="000000"/>
          </a:solidFill>
          <a:uFillTx/>
          <a:latin typeface="+mn-lt"/>
          <a:ea typeface="+mn-ea"/>
          <a:cs typeface="+mn-cs"/>
          <a:sym typeface="Helvetica Light"/>
        </a:defRPr>
      </a:lvl8pPr>
      <a:lvl9pPr marL="2812464" marR="0" indent="-312496" algn="l" defTabSz="410709" rtl="0" latinLnBrk="0">
        <a:lnSpc>
          <a:spcPct val="100000"/>
        </a:lnSpc>
        <a:spcBef>
          <a:spcPts val="2953"/>
        </a:spcBef>
        <a:spcAft>
          <a:spcPts val="0"/>
        </a:spcAft>
        <a:buClrTx/>
        <a:buSzPct val="75000"/>
        <a:buFontTx/>
        <a:buChar char="•"/>
        <a:tabLst/>
        <a:defRPr sz="2531" b="0" i="0" u="none" strike="noStrike" cap="none" spc="0" baseline="0">
          <a:ln>
            <a:noFill/>
          </a:ln>
          <a:solidFill>
            <a:srgbClr val="000000"/>
          </a:solidFill>
          <a:uFillTx/>
          <a:latin typeface="+mn-lt"/>
          <a:ea typeface="+mn-ea"/>
          <a:cs typeface="+mn-cs"/>
          <a:sym typeface="Helvetica Light"/>
        </a:defRPr>
      </a:lvl9pPr>
    </p:bodyStyle>
    <p:otherStyle>
      <a:lvl1pPr marL="0" marR="0" indent="0" algn="ctr" defTabSz="410709" rtl="0" latinLnBrk="0">
        <a:lnSpc>
          <a:spcPct val="100000"/>
        </a:lnSpc>
        <a:spcBef>
          <a:spcPts val="0"/>
        </a:spcBef>
        <a:spcAft>
          <a:spcPts val="0"/>
        </a:spcAft>
        <a:buClrTx/>
        <a:buSzTx/>
        <a:buFontTx/>
        <a:buNone/>
        <a:tabLst/>
        <a:defRPr sz="1266" b="0" i="0" u="none" strike="noStrike" cap="none" spc="0" baseline="0">
          <a:ln>
            <a:noFill/>
          </a:ln>
          <a:solidFill>
            <a:schemeClr val="tx1"/>
          </a:solidFill>
          <a:uFillTx/>
          <a:latin typeface="+mn-lt"/>
          <a:ea typeface="+mn-ea"/>
          <a:cs typeface="+mn-cs"/>
          <a:sym typeface="Helvetica Light"/>
        </a:defRPr>
      </a:lvl1pPr>
      <a:lvl2pPr marL="0" marR="0" indent="160712" algn="ctr" defTabSz="410709" rtl="0" latinLnBrk="0">
        <a:lnSpc>
          <a:spcPct val="100000"/>
        </a:lnSpc>
        <a:spcBef>
          <a:spcPts val="0"/>
        </a:spcBef>
        <a:spcAft>
          <a:spcPts val="0"/>
        </a:spcAft>
        <a:buClrTx/>
        <a:buSzTx/>
        <a:buFontTx/>
        <a:buNone/>
        <a:tabLst/>
        <a:defRPr sz="1266" b="0" i="0" u="none" strike="noStrike" cap="none" spc="0" baseline="0">
          <a:ln>
            <a:noFill/>
          </a:ln>
          <a:solidFill>
            <a:schemeClr val="tx1"/>
          </a:solidFill>
          <a:uFillTx/>
          <a:latin typeface="+mn-lt"/>
          <a:ea typeface="+mn-ea"/>
          <a:cs typeface="+mn-cs"/>
          <a:sym typeface="Helvetica Light"/>
        </a:defRPr>
      </a:lvl2pPr>
      <a:lvl3pPr marL="0" marR="0" indent="321424" algn="ctr" defTabSz="410709" rtl="0" latinLnBrk="0">
        <a:lnSpc>
          <a:spcPct val="100000"/>
        </a:lnSpc>
        <a:spcBef>
          <a:spcPts val="0"/>
        </a:spcBef>
        <a:spcAft>
          <a:spcPts val="0"/>
        </a:spcAft>
        <a:buClrTx/>
        <a:buSzTx/>
        <a:buFontTx/>
        <a:buNone/>
        <a:tabLst/>
        <a:defRPr sz="1266" b="0" i="0" u="none" strike="noStrike" cap="none" spc="0" baseline="0">
          <a:ln>
            <a:noFill/>
          </a:ln>
          <a:solidFill>
            <a:schemeClr val="tx1"/>
          </a:solidFill>
          <a:uFillTx/>
          <a:latin typeface="+mn-lt"/>
          <a:ea typeface="+mn-ea"/>
          <a:cs typeface="+mn-cs"/>
          <a:sym typeface="Helvetica Light"/>
        </a:defRPr>
      </a:lvl3pPr>
      <a:lvl4pPr marL="0" marR="0" indent="482136" algn="ctr" defTabSz="410709" rtl="0" latinLnBrk="0">
        <a:lnSpc>
          <a:spcPct val="100000"/>
        </a:lnSpc>
        <a:spcBef>
          <a:spcPts val="0"/>
        </a:spcBef>
        <a:spcAft>
          <a:spcPts val="0"/>
        </a:spcAft>
        <a:buClrTx/>
        <a:buSzTx/>
        <a:buFontTx/>
        <a:buNone/>
        <a:tabLst/>
        <a:defRPr sz="1266" b="0" i="0" u="none" strike="noStrike" cap="none" spc="0" baseline="0">
          <a:ln>
            <a:noFill/>
          </a:ln>
          <a:solidFill>
            <a:schemeClr val="tx1"/>
          </a:solidFill>
          <a:uFillTx/>
          <a:latin typeface="+mn-lt"/>
          <a:ea typeface="+mn-ea"/>
          <a:cs typeface="+mn-cs"/>
          <a:sym typeface="Helvetica Light"/>
        </a:defRPr>
      </a:lvl4pPr>
      <a:lvl5pPr marL="0" marR="0" indent="642849" algn="ctr" defTabSz="410709" rtl="0" latinLnBrk="0">
        <a:lnSpc>
          <a:spcPct val="100000"/>
        </a:lnSpc>
        <a:spcBef>
          <a:spcPts val="0"/>
        </a:spcBef>
        <a:spcAft>
          <a:spcPts val="0"/>
        </a:spcAft>
        <a:buClrTx/>
        <a:buSzTx/>
        <a:buFontTx/>
        <a:buNone/>
        <a:tabLst/>
        <a:defRPr sz="1266" b="0" i="0" u="none" strike="noStrike" cap="none" spc="0" baseline="0">
          <a:ln>
            <a:noFill/>
          </a:ln>
          <a:solidFill>
            <a:schemeClr val="tx1"/>
          </a:solidFill>
          <a:uFillTx/>
          <a:latin typeface="+mn-lt"/>
          <a:ea typeface="+mn-ea"/>
          <a:cs typeface="+mn-cs"/>
          <a:sym typeface="Helvetica Light"/>
        </a:defRPr>
      </a:lvl5pPr>
      <a:lvl6pPr marL="0" marR="0" indent="803561" algn="ctr" defTabSz="410709" rtl="0" latinLnBrk="0">
        <a:lnSpc>
          <a:spcPct val="100000"/>
        </a:lnSpc>
        <a:spcBef>
          <a:spcPts val="0"/>
        </a:spcBef>
        <a:spcAft>
          <a:spcPts val="0"/>
        </a:spcAft>
        <a:buClrTx/>
        <a:buSzTx/>
        <a:buFontTx/>
        <a:buNone/>
        <a:tabLst/>
        <a:defRPr sz="1266" b="0" i="0" u="none" strike="noStrike" cap="none" spc="0" baseline="0">
          <a:ln>
            <a:noFill/>
          </a:ln>
          <a:solidFill>
            <a:schemeClr val="tx1"/>
          </a:solidFill>
          <a:uFillTx/>
          <a:latin typeface="+mn-lt"/>
          <a:ea typeface="+mn-ea"/>
          <a:cs typeface="+mn-cs"/>
          <a:sym typeface="Helvetica Light"/>
        </a:defRPr>
      </a:lvl6pPr>
      <a:lvl7pPr marL="0" marR="0" indent="964274" algn="ctr" defTabSz="410709" rtl="0" latinLnBrk="0">
        <a:lnSpc>
          <a:spcPct val="100000"/>
        </a:lnSpc>
        <a:spcBef>
          <a:spcPts val="0"/>
        </a:spcBef>
        <a:spcAft>
          <a:spcPts val="0"/>
        </a:spcAft>
        <a:buClrTx/>
        <a:buSzTx/>
        <a:buFontTx/>
        <a:buNone/>
        <a:tabLst/>
        <a:defRPr sz="1266" b="0" i="0" u="none" strike="noStrike" cap="none" spc="0" baseline="0">
          <a:ln>
            <a:noFill/>
          </a:ln>
          <a:solidFill>
            <a:schemeClr val="tx1"/>
          </a:solidFill>
          <a:uFillTx/>
          <a:latin typeface="+mn-lt"/>
          <a:ea typeface="+mn-ea"/>
          <a:cs typeface="+mn-cs"/>
          <a:sym typeface="Helvetica Light"/>
        </a:defRPr>
      </a:lvl7pPr>
      <a:lvl8pPr marL="0" marR="0" indent="1124987" algn="ctr" defTabSz="410709" rtl="0" latinLnBrk="0">
        <a:lnSpc>
          <a:spcPct val="100000"/>
        </a:lnSpc>
        <a:spcBef>
          <a:spcPts val="0"/>
        </a:spcBef>
        <a:spcAft>
          <a:spcPts val="0"/>
        </a:spcAft>
        <a:buClrTx/>
        <a:buSzTx/>
        <a:buFontTx/>
        <a:buNone/>
        <a:tabLst/>
        <a:defRPr sz="1266" b="0" i="0" u="none" strike="noStrike" cap="none" spc="0" baseline="0">
          <a:ln>
            <a:noFill/>
          </a:ln>
          <a:solidFill>
            <a:schemeClr val="tx1"/>
          </a:solidFill>
          <a:uFillTx/>
          <a:latin typeface="+mn-lt"/>
          <a:ea typeface="+mn-ea"/>
          <a:cs typeface="+mn-cs"/>
          <a:sym typeface="Helvetica Light"/>
        </a:defRPr>
      </a:lvl8pPr>
      <a:lvl9pPr marL="0" marR="0" indent="1285697" algn="ctr" defTabSz="410709" rtl="0" latinLnBrk="0">
        <a:lnSpc>
          <a:spcPct val="100000"/>
        </a:lnSpc>
        <a:spcBef>
          <a:spcPts val="0"/>
        </a:spcBef>
        <a:spcAft>
          <a:spcPts val="0"/>
        </a:spcAft>
        <a:buClrTx/>
        <a:buSzTx/>
        <a:buFontTx/>
        <a:buNone/>
        <a:tabLst/>
        <a:defRPr sz="1266" b="0" i="0" u="none" strike="noStrike" cap="none" spc="0" baseline="0">
          <a:ln>
            <a:noFill/>
          </a:ln>
          <a:solidFill>
            <a:schemeClr val="tx1"/>
          </a:solidFill>
          <a:uFillTx/>
          <a:latin typeface="+mn-lt"/>
          <a:ea typeface="+mn-ea"/>
          <a:cs typeface="+mn-cs"/>
          <a:sym typeface="Helvetica Light"/>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userDrawn="1"/>
        </p:nvSpPr>
        <p:spPr>
          <a:xfrm>
            <a:off x="0" y="6355080"/>
            <a:ext cx="12192000" cy="50292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91410" tIns="45705" rIns="91410" bIns="45705" rtlCol="0" anchor="ctr"/>
          <a:lstStyle/>
          <a:p>
            <a:pPr algn="ctr" defTabSz="457035"/>
            <a:endParaRPr lang="en-US" sz="1828">
              <a:solidFill>
                <a:prstClr val="white"/>
              </a:solidFill>
              <a:sym typeface="Helvetica Light"/>
            </a:endParaRPr>
          </a:p>
        </p:txBody>
      </p:sp>
      <p:sp>
        <p:nvSpPr>
          <p:cNvPr id="2" name="Title Placeholder 1"/>
          <p:cNvSpPr>
            <a:spLocks noGrp="1"/>
          </p:cNvSpPr>
          <p:nvPr>
            <p:ph type="title"/>
          </p:nvPr>
        </p:nvSpPr>
        <p:spPr>
          <a:xfrm>
            <a:off x="609600" y="457200"/>
            <a:ext cx="10972800" cy="676014"/>
          </a:xfrm>
          <a:prstGeom prst="rect">
            <a:avLst/>
          </a:prstGeom>
        </p:spPr>
        <p:txBody>
          <a:bodyPr vert="horz" lIns="130005" tIns="65003" rIns="130005" bIns="65003" rtlCol="0" anchor="t" anchorCtr="0">
            <a:normAutofit/>
          </a:bodyPr>
          <a:lstStyle/>
          <a:p>
            <a:r>
              <a:rPr lang="en-US" dirty="0"/>
              <a:t>Click to edit Master title style</a:t>
            </a:r>
          </a:p>
        </p:txBody>
      </p:sp>
      <p:sp>
        <p:nvSpPr>
          <p:cNvPr id="3" name="Text Placeholder 2"/>
          <p:cNvSpPr>
            <a:spLocks noGrp="1"/>
          </p:cNvSpPr>
          <p:nvPr>
            <p:ph type="body" idx="1"/>
          </p:nvPr>
        </p:nvSpPr>
        <p:spPr>
          <a:xfrm>
            <a:off x="609600" y="1207306"/>
            <a:ext cx="10972800" cy="4525963"/>
          </a:xfrm>
          <a:prstGeom prst="rect">
            <a:avLst/>
          </a:prstGeom>
        </p:spPr>
        <p:txBody>
          <a:bodyPr vert="horz" lIns="130005" tIns="65003" rIns="130005" bIns="65003"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3048016" y="6355098"/>
            <a:ext cx="8534401" cy="502919"/>
          </a:xfrm>
          <a:prstGeom prst="rect">
            <a:avLst/>
          </a:prstGeom>
        </p:spPr>
        <p:txBody>
          <a:bodyPr vert="horz" lIns="0" tIns="65003" rIns="0" bIns="65003" rtlCol="0" anchor="ctr"/>
          <a:lstStyle>
            <a:lvl1pPr algn="r">
              <a:defRPr sz="773">
                <a:solidFill>
                  <a:srgbClr val="000000"/>
                </a:solidFill>
              </a:defRPr>
            </a:lvl1pPr>
          </a:lstStyle>
          <a:p>
            <a:pPr defTabSz="457035"/>
            <a:r>
              <a:rPr lang="en-US">
                <a:sym typeface="Helvetica Light"/>
              </a:rPr>
              <a:t>U.S. Department of Commerce | National Oceanic and Atmospheric Administration | NOAA Fisheries | Page </a:t>
            </a:r>
            <a:fld id="{632D3AEB-7CBE-3049-91AC-335C6B4F5BF6}" type="slidenum">
              <a:rPr lang="en-US" smtClean="0">
                <a:sym typeface="Helvetica Light"/>
              </a:rPr>
              <a:pPr defTabSz="457035"/>
              <a:t>‹#›</a:t>
            </a:fld>
            <a:endParaRPr lang="en-US" dirty="0">
              <a:sym typeface="Helvetica Light"/>
            </a:endParaRPr>
          </a:p>
        </p:txBody>
      </p:sp>
      <p:sp>
        <p:nvSpPr>
          <p:cNvPr id="7" name="Rectangle 6"/>
          <p:cNvSpPr/>
          <p:nvPr userDrawn="1"/>
        </p:nvSpPr>
        <p:spPr>
          <a:xfrm>
            <a:off x="0" y="0"/>
            <a:ext cx="12192000" cy="9144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410" tIns="45705" rIns="91410" bIns="45705" rtlCol="0" anchor="ctr"/>
          <a:lstStyle/>
          <a:p>
            <a:pPr algn="ctr" defTabSz="457035"/>
            <a:endParaRPr lang="en-US" sz="1828">
              <a:solidFill>
                <a:prstClr val="white"/>
              </a:solidFill>
              <a:sym typeface="Helvetica Light"/>
            </a:endParaRPr>
          </a:p>
        </p:txBody>
      </p:sp>
      <p:pic>
        <p:nvPicPr>
          <p:cNvPr id="8" name="Picture 7" descr="NOAA-Fisheries-horizontal.png"/>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592680" y="6419106"/>
            <a:ext cx="1670081" cy="388747"/>
          </a:xfrm>
          <a:prstGeom prst="rect">
            <a:avLst/>
          </a:prstGeom>
        </p:spPr>
      </p:pic>
    </p:spTree>
    <p:extLst>
      <p:ext uri="{BB962C8B-B14F-4D97-AF65-F5344CB8AC3E}">
        <p14:creationId xmlns:p14="http://schemas.microsoft.com/office/powerpoint/2010/main" val="2742917505"/>
      </p:ext>
    </p:extLst>
  </p:cSld>
  <p:clrMap bg1="lt1" tx1="dk1" bg2="lt2" tx2="dk2" accent1="accent1" accent2="accent2" accent3="accent3" accent4="accent4" accent5="accent5" accent6="accent6" hlink="hlink" folHlink="folHlink"/>
  <p:sldLayoutIdLst>
    <p:sldLayoutId id="2147483692" r:id="rId1"/>
    <p:sldLayoutId id="2147483693" r:id="rId2"/>
    <p:sldLayoutId id="2147483694" r:id="rId3"/>
    <p:sldLayoutId id="2147483695" r:id="rId4"/>
    <p:sldLayoutId id="2147483696" r:id="rId5"/>
    <p:sldLayoutId id="2147483697" r:id="rId6"/>
  </p:sldLayoutIdLst>
  <p:hf hdr="0"/>
  <p:txStyles>
    <p:titleStyle>
      <a:lvl1pPr algn="l" defTabSz="457035" rtl="0" eaLnBrk="1" latinLnBrk="0" hangingPunct="1">
        <a:spcBef>
          <a:spcPct val="0"/>
        </a:spcBef>
        <a:buNone/>
        <a:defRPr sz="3586" b="1" i="0" kern="1200">
          <a:solidFill>
            <a:schemeClr val="accent1"/>
          </a:solidFill>
          <a:latin typeface="+mj-lt"/>
          <a:ea typeface="+mj-ea"/>
          <a:cs typeface="Arial Narrow Bold"/>
        </a:defRPr>
      </a:lvl1pPr>
    </p:titleStyle>
    <p:bodyStyle>
      <a:lvl1pPr marL="342778" indent="-342778" algn="l" defTabSz="457035" rtl="0" eaLnBrk="1" latinLnBrk="0" hangingPunct="1">
        <a:spcBef>
          <a:spcPct val="20000"/>
        </a:spcBef>
        <a:buFont typeface="Arial"/>
        <a:buChar char="•"/>
        <a:defRPr sz="3234" kern="1200">
          <a:solidFill>
            <a:schemeClr val="tx2"/>
          </a:solidFill>
          <a:latin typeface="+mn-lt"/>
          <a:ea typeface="+mn-ea"/>
          <a:cs typeface="+mn-cs"/>
        </a:defRPr>
      </a:lvl1pPr>
      <a:lvl2pPr marL="742684" indent="-285647" algn="l" defTabSz="457035" rtl="0" eaLnBrk="1" latinLnBrk="0" hangingPunct="1">
        <a:spcBef>
          <a:spcPct val="20000"/>
        </a:spcBef>
        <a:buFont typeface="Arial"/>
        <a:buChar char="•"/>
        <a:defRPr sz="3234" kern="1200">
          <a:solidFill>
            <a:schemeClr val="tx2"/>
          </a:solidFill>
          <a:latin typeface="+mn-lt"/>
          <a:ea typeface="+mn-ea"/>
          <a:cs typeface="+mn-cs"/>
        </a:defRPr>
      </a:lvl2pPr>
      <a:lvl3pPr marL="1142589" indent="-228517" algn="l" defTabSz="457035" rtl="0" eaLnBrk="1" latinLnBrk="0" hangingPunct="1">
        <a:spcBef>
          <a:spcPct val="20000"/>
        </a:spcBef>
        <a:buFont typeface="Arial"/>
        <a:buChar char="•"/>
        <a:defRPr sz="2812" kern="1200">
          <a:solidFill>
            <a:schemeClr val="tx2"/>
          </a:solidFill>
          <a:latin typeface="+mn-lt"/>
          <a:ea typeface="+mn-ea"/>
          <a:cs typeface="+mn-cs"/>
        </a:defRPr>
      </a:lvl3pPr>
      <a:lvl4pPr marL="1599626" indent="-228517" algn="l" defTabSz="457035" rtl="0" eaLnBrk="1" latinLnBrk="0" hangingPunct="1">
        <a:spcBef>
          <a:spcPct val="20000"/>
        </a:spcBef>
        <a:buFont typeface="Arial"/>
        <a:buChar char="•"/>
        <a:defRPr sz="2812" kern="1200">
          <a:solidFill>
            <a:schemeClr val="tx2"/>
          </a:solidFill>
          <a:latin typeface="+mn-lt"/>
          <a:ea typeface="+mn-ea"/>
          <a:cs typeface="+mn-cs"/>
        </a:defRPr>
      </a:lvl4pPr>
      <a:lvl5pPr marL="2056665" indent="-228517" algn="l" defTabSz="457035" rtl="0" eaLnBrk="1" latinLnBrk="0" hangingPunct="1">
        <a:spcBef>
          <a:spcPct val="20000"/>
        </a:spcBef>
        <a:buFont typeface="Arial"/>
        <a:buChar char="•"/>
        <a:defRPr sz="2812" kern="1200">
          <a:solidFill>
            <a:schemeClr val="tx2"/>
          </a:solidFill>
          <a:latin typeface="+mn-lt"/>
          <a:ea typeface="+mn-ea"/>
          <a:cs typeface="+mn-cs"/>
        </a:defRPr>
      </a:lvl5pPr>
      <a:lvl6pPr marL="2513701" indent="-228517" algn="l" defTabSz="457035" rtl="0" eaLnBrk="1" latinLnBrk="0" hangingPunct="1">
        <a:spcBef>
          <a:spcPct val="20000"/>
        </a:spcBef>
        <a:buFont typeface="Arial"/>
        <a:buChar char="•"/>
        <a:defRPr sz="1969" kern="1200">
          <a:solidFill>
            <a:schemeClr val="tx1"/>
          </a:solidFill>
          <a:latin typeface="+mn-lt"/>
          <a:ea typeface="+mn-ea"/>
          <a:cs typeface="+mn-cs"/>
        </a:defRPr>
      </a:lvl6pPr>
      <a:lvl7pPr marL="2970736" indent="-228517" algn="l" defTabSz="457035" rtl="0" eaLnBrk="1" latinLnBrk="0" hangingPunct="1">
        <a:spcBef>
          <a:spcPct val="20000"/>
        </a:spcBef>
        <a:buFont typeface="Arial"/>
        <a:buChar char="•"/>
        <a:defRPr sz="1969" kern="1200">
          <a:solidFill>
            <a:schemeClr val="tx1"/>
          </a:solidFill>
          <a:latin typeface="+mn-lt"/>
          <a:ea typeface="+mn-ea"/>
          <a:cs typeface="+mn-cs"/>
        </a:defRPr>
      </a:lvl7pPr>
      <a:lvl8pPr marL="3427774" indent="-228517" algn="l" defTabSz="457035" rtl="0" eaLnBrk="1" latinLnBrk="0" hangingPunct="1">
        <a:spcBef>
          <a:spcPct val="20000"/>
        </a:spcBef>
        <a:buFont typeface="Arial"/>
        <a:buChar char="•"/>
        <a:defRPr sz="1969" kern="1200">
          <a:solidFill>
            <a:schemeClr val="tx1"/>
          </a:solidFill>
          <a:latin typeface="+mn-lt"/>
          <a:ea typeface="+mn-ea"/>
          <a:cs typeface="+mn-cs"/>
        </a:defRPr>
      </a:lvl8pPr>
      <a:lvl9pPr marL="3884807" indent="-228517" algn="l" defTabSz="457035" rtl="0" eaLnBrk="1" latinLnBrk="0" hangingPunct="1">
        <a:spcBef>
          <a:spcPct val="20000"/>
        </a:spcBef>
        <a:buFont typeface="Arial"/>
        <a:buChar char="•"/>
        <a:defRPr sz="1969" kern="1200">
          <a:solidFill>
            <a:schemeClr val="tx1"/>
          </a:solidFill>
          <a:latin typeface="+mn-lt"/>
          <a:ea typeface="+mn-ea"/>
          <a:cs typeface="+mn-cs"/>
        </a:defRPr>
      </a:lvl9pPr>
    </p:bodyStyle>
    <p:otherStyle>
      <a:defPPr>
        <a:defRPr lang="en-US"/>
      </a:defPPr>
      <a:lvl1pPr marL="0" algn="l" defTabSz="457035" rtl="0" eaLnBrk="1" latinLnBrk="0" hangingPunct="1">
        <a:defRPr sz="1828" kern="1200">
          <a:solidFill>
            <a:schemeClr val="tx1"/>
          </a:solidFill>
          <a:latin typeface="+mn-lt"/>
          <a:ea typeface="+mn-ea"/>
          <a:cs typeface="+mn-cs"/>
        </a:defRPr>
      </a:lvl1pPr>
      <a:lvl2pPr marL="457035" algn="l" defTabSz="457035" rtl="0" eaLnBrk="1" latinLnBrk="0" hangingPunct="1">
        <a:defRPr sz="1828" kern="1200">
          <a:solidFill>
            <a:schemeClr val="tx1"/>
          </a:solidFill>
          <a:latin typeface="+mn-lt"/>
          <a:ea typeface="+mn-ea"/>
          <a:cs typeface="+mn-cs"/>
        </a:defRPr>
      </a:lvl2pPr>
      <a:lvl3pPr marL="914071" algn="l" defTabSz="457035" rtl="0" eaLnBrk="1" latinLnBrk="0" hangingPunct="1">
        <a:defRPr sz="1828" kern="1200">
          <a:solidFill>
            <a:schemeClr val="tx1"/>
          </a:solidFill>
          <a:latin typeface="+mn-lt"/>
          <a:ea typeface="+mn-ea"/>
          <a:cs typeface="+mn-cs"/>
        </a:defRPr>
      </a:lvl3pPr>
      <a:lvl4pPr marL="1371110" algn="l" defTabSz="457035" rtl="0" eaLnBrk="1" latinLnBrk="0" hangingPunct="1">
        <a:defRPr sz="1828" kern="1200">
          <a:solidFill>
            <a:schemeClr val="tx1"/>
          </a:solidFill>
          <a:latin typeface="+mn-lt"/>
          <a:ea typeface="+mn-ea"/>
          <a:cs typeface="+mn-cs"/>
        </a:defRPr>
      </a:lvl4pPr>
      <a:lvl5pPr marL="1828146" algn="l" defTabSz="457035" rtl="0" eaLnBrk="1" latinLnBrk="0" hangingPunct="1">
        <a:defRPr sz="1828" kern="1200">
          <a:solidFill>
            <a:schemeClr val="tx1"/>
          </a:solidFill>
          <a:latin typeface="+mn-lt"/>
          <a:ea typeface="+mn-ea"/>
          <a:cs typeface="+mn-cs"/>
        </a:defRPr>
      </a:lvl5pPr>
      <a:lvl6pPr marL="2285181" algn="l" defTabSz="457035" rtl="0" eaLnBrk="1" latinLnBrk="0" hangingPunct="1">
        <a:defRPr sz="1828" kern="1200">
          <a:solidFill>
            <a:schemeClr val="tx1"/>
          </a:solidFill>
          <a:latin typeface="+mn-lt"/>
          <a:ea typeface="+mn-ea"/>
          <a:cs typeface="+mn-cs"/>
        </a:defRPr>
      </a:lvl6pPr>
      <a:lvl7pPr marL="2742219" algn="l" defTabSz="457035" rtl="0" eaLnBrk="1" latinLnBrk="0" hangingPunct="1">
        <a:defRPr sz="1828" kern="1200">
          <a:solidFill>
            <a:schemeClr val="tx1"/>
          </a:solidFill>
          <a:latin typeface="+mn-lt"/>
          <a:ea typeface="+mn-ea"/>
          <a:cs typeface="+mn-cs"/>
        </a:defRPr>
      </a:lvl7pPr>
      <a:lvl8pPr marL="3199252" algn="l" defTabSz="457035" rtl="0" eaLnBrk="1" latinLnBrk="0" hangingPunct="1">
        <a:defRPr sz="1828" kern="1200">
          <a:solidFill>
            <a:schemeClr val="tx1"/>
          </a:solidFill>
          <a:latin typeface="+mn-lt"/>
          <a:ea typeface="+mn-ea"/>
          <a:cs typeface="+mn-cs"/>
        </a:defRPr>
      </a:lvl8pPr>
      <a:lvl9pPr marL="3656291" algn="l" defTabSz="457035" rtl="0" eaLnBrk="1" latinLnBrk="0" hangingPunct="1">
        <a:defRPr sz="1828"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userDrawn="1"/>
        </p:nvSpPr>
        <p:spPr>
          <a:xfrm>
            <a:off x="0" y="6355080"/>
            <a:ext cx="12192000" cy="50292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91415" tIns="45708" rIns="91415" bIns="45708" rtlCol="0" anchor="ctr"/>
          <a:lstStyle/>
          <a:p>
            <a:pPr algn="ctr" defTabSz="457059"/>
            <a:endParaRPr lang="en-US" sz="1828">
              <a:solidFill>
                <a:prstClr val="white"/>
              </a:solidFill>
              <a:sym typeface="Helvetica Light"/>
            </a:endParaRPr>
          </a:p>
        </p:txBody>
      </p:sp>
      <p:sp>
        <p:nvSpPr>
          <p:cNvPr id="2" name="Title Placeholder 1"/>
          <p:cNvSpPr>
            <a:spLocks noGrp="1"/>
          </p:cNvSpPr>
          <p:nvPr>
            <p:ph type="title"/>
          </p:nvPr>
        </p:nvSpPr>
        <p:spPr>
          <a:xfrm>
            <a:off x="609600" y="457200"/>
            <a:ext cx="10972800" cy="676014"/>
          </a:xfrm>
          <a:prstGeom prst="rect">
            <a:avLst/>
          </a:prstGeom>
        </p:spPr>
        <p:txBody>
          <a:bodyPr vert="horz" lIns="130012" tIns="65007" rIns="130012" bIns="65007" rtlCol="0" anchor="t" anchorCtr="0">
            <a:normAutofit/>
          </a:bodyPr>
          <a:lstStyle/>
          <a:p>
            <a:r>
              <a:rPr lang="en-US" dirty="0"/>
              <a:t>Click to edit Master title style</a:t>
            </a:r>
          </a:p>
        </p:txBody>
      </p:sp>
      <p:sp>
        <p:nvSpPr>
          <p:cNvPr id="3" name="Text Placeholder 2"/>
          <p:cNvSpPr>
            <a:spLocks noGrp="1"/>
          </p:cNvSpPr>
          <p:nvPr>
            <p:ph type="body" idx="1"/>
          </p:nvPr>
        </p:nvSpPr>
        <p:spPr>
          <a:xfrm>
            <a:off x="609600" y="1207305"/>
            <a:ext cx="10972800" cy="4525963"/>
          </a:xfrm>
          <a:prstGeom prst="rect">
            <a:avLst/>
          </a:prstGeom>
        </p:spPr>
        <p:txBody>
          <a:bodyPr vert="horz" lIns="130012" tIns="65007" rIns="130012" bIns="65007"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3048014" y="6355097"/>
            <a:ext cx="8534401" cy="502919"/>
          </a:xfrm>
          <a:prstGeom prst="rect">
            <a:avLst/>
          </a:prstGeom>
        </p:spPr>
        <p:txBody>
          <a:bodyPr vert="horz" lIns="0" tIns="65007" rIns="0" bIns="65007" rtlCol="0" anchor="ctr"/>
          <a:lstStyle>
            <a:lvl1pPr algn="r">
              <a:defRPr sz="773">
                <a:solidFill>
                  <a:srgbClr val="000000"/>
                </a:solidFill>
              </a:defRPr>
            </a:lvl1pPr>
          </a:lstStyle>
          <a:p>
            <a:pPr defTabSz="457059"/>
            <a:r>
              <a:rPr lang="en-US">
                <a:sym typeface="Helvetica Light"/>
              </a:rPr>
              <a:t>U.S. Department of Commerce | National Oceanic and Atmospheric Administration | NOAA Fisheries | Page </a:t>
            </a:r>
            <a:fld id="{632D3AEB-7CBE-3049-91AC-335C6B4F5BF6}" type="slidenum">
              <a:rPr lang="en-US" smtClean="0">
                <a:sym typeface="Helvetica Light"/>
              </a:rPr>
              <a:pPr defTabSz="457059"/>
              <a:t>‹#›</a:t>
            </a:fld>
            <a:endParaRPr lang="en-US" dirty="0">
              <a:sym typeface="Helvetica Light"/>
            </a:endParaRPr>
          </a:p>
        </p:txBody>
      </p:sp>
      <p:sp>
        <p:nvSpPr>
          <p:cNvPr id="7" name="Rectangle 6"/>
          <p:cNvSpPr/>
          <p:nvPr userDrawn="1"/>
        </p:nvSpPr>
        <p:spPr>
          <a:xfrm>
            <a:off x="0" y="0"/>
            <a:ext cx="12192000" cy="9144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415" tIns="45708" rIns="91415" bIns="45708" rtlCol="0" anchor="ctr"/>
          <a:lstStyle/>
          <a:p>
            <a:pPr algn="ctr" defTabSz="457059"/>
            <a:endParaRPr lang="en-US" sz="1828">
              <a:solidFill>
                <a:prstClr val="white"/>
              </a:solidFill>
              <a:sym typeface="Helvetica Light"/>
            </a:endParaRPr>
          </a:p>
        </p:txBody>
      </p:sp>
      <p:pic>
        <p:nvPicPr>
          <p:cNvPr id="8" name="Picture 7" descr="NOAA-Fisheries-horizontal.png"/>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592680" y="6419105"/>
            <a:ext cx="1670081" cy="388747"/>
          </a:xfrm>
          <a:prstGeom prst="rect">
            <a:avLst/>
          </a:prstGeom>
        </p:spPr>
      </p:pic>
    </p:spTree>
    <p:extLst>
      <p:ext uri="{BB962C8B-B14F-4D97-AF65-F5344CB8AC3E}">
        <p14:creationId xmlns:p14="http://schemas.microsoft.com/office/powerpoint/2010/main" val="689457998"/>
      </p:ext>
    </p:extLst>
  </p:cSld>
  <p:clrMap bg1="lt1" tx1="dk1" bg2="lt2" tx2="dk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 id="2147483703" r:id="rId5"/>
  </p:sldLayoutIdLst>
  <p:hf hdr="0"/>
  <p:txStyles>
    <p:titleStyle>
      <a:lvl1pPr algn="l" defTabSz="457059" rtl="0" eaLnBrk="1" latinLnBrk="0" hangingPunct="1">
        <a:spcBef>
          <a:spcPct val="0"/>
        </a:spcBef>
        <a:buNone/>
        <a:defRPr sz="3586" b="1" i="0" kern="1200">
          <a:solidFill>
            <a:schemeClr val="accent1"/>
          </a:solidFill>
          <a:latin typeface="+mj-lt"/>
          <a:ea typeface="+mj-ea"/>
          <a:cs typeface="Arial Narrow Bold"/>
        </a:defRPr>
      </a:lvl1pPr>
    </p:titleStyle>
    <p:bodyStyle>
      <a:lvl1pPr marL="342796" indent="-342796" algn="l" defTabSz="457059" rtl="0" eaLnBrk="1" latinLnBrk="0" hangingPunct="1">
        <a:spcBef>
          <a:spcPct val="20000"/>
        </a:spcBef>
        <a:buFont typeface="Arial"/>
        <a:buChar char="•"/>
        <a:defRPr sz="3234" kern="1200">
          <a:solidFill>
            <a:schemeClr val="tx2"/>
          </a:solidFill>
          <a:latin typeface="+mn-lt"/>
          <a:ea typeface="+mn-ea"/>
          <a:cs typeface="+mn-cs"/>
        </a:defRPr>
      </a:lvl1pPr>
      <a:lvl2pPr marL="742722" indent="-285662" algn="l" defTabSz="457059" rtl="0" eaLnBrk="1" latinLnBrk="0" hangingPunct="1">
        <a:spcBef>
          <a:spcPct val="20000"/>
        </a:spcBef>
        <a:buFont typeface="Arial"/>
        <a:buChar char="•"/>
        <a:defRPr sz="3234" kern="1200">
          <a:solidFill>
            <a:schemeClr val="tx2"/>
          </a:solidFill>
          <a:latin typeface="+mn-lt"/>
          <a:ea typeface="+mn-ea"/>
          <a:cs typeface="+mn-cs"/>
        </a:defRPr>
      </a:lvl2pPr>
      <a:lvl3pPr marL="1142647" indent="-228529" algn="l" defTabSz="457059" rtl="0" eaLnBrk="1" latinLnBrk="0" hangingPunct="1">
        <a:spcBef>
          <a:spcPct val="20000"/>
        </a:spcBef>
        <a:buFont typeface="Arial"/>
        <a:buChar char="•"/>
        <a:defRPr sz="2812" kern="1200">
          <a:solidFill>
            <a:schemeClr val="tx2"/>
          </a:solidFill>
          <a:latin typeface="+mn-lt"/>
          <a:ea typeface="+mn-ea"/>
          <a:cs typeface="+mn-cs"/>
        </a:defRPr>
      </a:lvl3pPr>
      <a:lvl4pPr marL="1599708" indent="-228529" algn="l" defTabSz="457059" rtl="0" eaLnBrk="1" latinLnBrk="0" hangingPunct="1">
        <a:spcBef>
          <a:spcPct val="20000"/>
        </a:spcBef>
        <a:buFont typeface="Arial"/>
        <a:buChar char="•"/>
        <a:defRPr sz="2812" kern="1200">
          <a:solidFill>
            <a:schemeClr val="tx2"/>
          </a:solidFill>
          <a:latin typeface="+mn-lt"/>
          <a:ea typeface="+mn-ea"/>
          <a:cs typeface="+mn-cs"/>
        </a:defRPr>
      </a:lvl4pPr>
      <a:lvl5pPr marL="2056770" indent="-228529" algn="l" defTabSz="457059" rtl="0" eaLnBrk="1" latinLnBrk="0" hangingPunct="1">
        <a:spcBef>
          <a:spcPct val="20000"/>
        </a:spcBef>
        <a:buFont typeface="Arial"/>
        <a:buChar char="•"/>
        <a:defRPr sz="2812" kern="1200">
          <a:solidFill>
            <a:schemeClr val="tx2"/>
          </a:solidFill>
          <a:latin typeface="+mn-lt"/>
          <a:ea typeface="+mn-ea"/>
          <a:cs typeface="+mn-cs"/>
        </a:defRPr>
      </a:lvl5pPr>
      <a:lvl6pPr marL="2513830" indent="-228529" algn="l" defTabSz="457059" rtl="0" eaLnBrk="1" latinLnBrk="0" hangingPunct="1">
        <a:spcBef>
          <a:spcPct val="20000"/>
        </a:spcBef>
        <a:buFont typeface="Arial"/>
        <a:buChar char="•"/>
        <a:defRPr sz="1969" kern="1200">
          <a:solidFill>
            <a:schemeClr val="tx1"/>
          </a:solidFill>
          <a:latin typeface="+mn-lt"/>
          <a:ea typeface="+mn-ea"/>
          <a:cs typeface="+mn-cs"/>
        </a:defRPr>
      </a:lvl6pPr>
      <a:lvl7pPr marL="2970888" indent="-228529" algn="l" defTabSz="457059" rtl="0" eaLnBrk="1" latinLnBrk="0" hangingPunct="1">
        <a:spcBef>
          <a:spcPct val="20000"/>
        </a:spcBef>
        <a:buFont typeface="Arial"/>
        <a:buChar char="•"/>
        <a:defRPr sz="1969" kern="1200">
          <a:solidFill>
            <a:schemeClr val="tx1"/>
          </a:solidFill>
          <a:latin typeface="+mn-lt"/>
          <a:ea typeface="+mn-ea"/>
          <a:cs typeface="+mn-cs"/>
        </a:defRPr>
      </a:lvl7pPr>
      <a:lvl8pPr marL="3427949" indent="-228529" algn="l" defTabSz="457059" rtl="0" eaLnBrk="1" latinLnBrk="0" hangingPunct="1">
        <a:spcBef>
          <a:spcPct val="20000"/>
        </a:spcBef>
        <a:buFont typeface="Arial"/>
        <a:buChar char="•"/>
        <a:defRPr sz="1969" kern="1200">
          <a:solidFill>
            <a:schemeClr val="tx1"/>
          </a:solidFill>
          <a:latin typeface="+mn-lt"/>
          <a:ea typeface="+mn-ea"/>
          <a:cs typeface="+mn-cs"/>
        </a:defRPr>
      </a:lvl8pPr>
      <a:lvl9pPr marL="3885006" indent="-228529" algn="l" defTabSz="457059" rtl="0" eaLnBrk="1" latinLnBrk="0" hangingPunct="1">
        <a:spcBef>
          <a:spcPct val="20000"/>
        </a:spcBef>
        <a:buFont typeface="Arial"/>
        <a:buChar char="•"/>
        <a:defRPr sz="1969" kern="1200">
          <a:solidFill>
            <a:schemeClr val="tx1"/>
          </a:solidFill>
          <a:latin typeface="+mn-lt"/>
          <a:ea typeface="+mn-ea"/>
          <a:cs typeface="+mn-cs"/>
        </a:defRPr>
      </a:lvl9pPr>
    </p:bodyStyle>
    <p:otherStyle>
      <a:defPPr>
        <a:defRPr lang="en-US"/>
      </a:defPPr>
      <a:lvl1pPr marL="0" algn="l" defTabSz="457059" rtl="0" eaLnBrk="1" latinLnBrk="0" hangingPunct="1">
        <a:defRPr sz="1828" kern="1200">
          <a:solidFill>
            <a:schemeClr val="tx1"/>
          </a:solidFill>
          <a:latin typeface="+mn-lt"/>
          <a:ea typeface="+mn-ea"/>
          <a:cs typeface="+mn-cs"/>
        </a:defRPr>
      </a:lvl1pPr>
      <a:lvl2pPr marL="457059" algn="l" defTabSz="457059" rtl="0" eaLnBrk="1" latinLnBrk="0" hangingPunct="1">
        <a:defRPr sz="1828" kern="1200">
          <a:solidFill>
            <a:schemeClr val="tx1"/>
          </a:solidFill>
          <a:latin typeface="+mn-lt"/>
          <a:ea typeface="+mn-ea"/>
          <a:cs typeface="+mn-cs"/>
        </a:defRPr>
      </a:lvl2pPr>
      <a:lvl3pPr marL="914118" algn="l" defTabSz="457059" rtl="0" eaLnBrk="1" latinLnBrk="0" hangingPunct="1">
        <a:defRPr sz="1828" kern="1200">
          <a:solidFill>
            <a:schemeClr val="tx1"/>
          </a:solidFill>
          <a:latin typeface="+mn-lt"/>
          <a:ea typeface="+mn-ea"/>
          <a:cs typeface="+mn-cs"/>
        </a:defRPr>
      </a:lvl3pPr>
      <a:lvl4pPr marL="1371180" algn="l" defTabSz="457059" rtl="0" eaLnBrk="1" latinLnBrk="0" hangingPunct="1">
        <a:defRPr sz="1828" kern="1200">
          <a:solidFill>
            <a:schemeClr val="tx1"/>
          </a:solidFill>
          <a:latin typeface="+mn-lt"/>
          <a:ea typeface="+mn-ea"/>
          <a:cs typeface="+mn-cs"/>
        </a:defRPr>
      </a:lvl4pPr>
      <a:lvl5pPr marL="1828239" algn="l" defTabSz="457059" rtl="0" eaLnBrk="1" latinLnBrk="0" hangingPunct="1">
        <a:defRPr sz="1828" kern="1200">
          <a:solidFill>
            <a:schemeClr val="tx1"/>
          </a:solidFill>
          <a:latin typeface="+mn-lt"/>
          <a:ea typeface="+mn-ea"/>
          <a:cs typeface="+mn-cs"/>
        </a:defRPr>
      </a:lvl5pPr>
      <a:lvl6pPr marL="2285298" algn="l" defTabSz="457059" rtl="0" eaLnBrk="1" latinLnBrk="0" hangingPunct="1">
        <a:defRPr sz="1828" kern="1200">
          <a:solidFill>
            <a:schemeClr val="tx1"/>
          </a:solidFill>
          <a:latin typeface="+mn-lt"/>
          <a:ea typeface="+mn-ea"/>
          <a:cs typeface="+mn-cs"/>
        </a:defRPr>
      </a:lvl6pPr>
      <a:lvl7pPr marL="2742360" algn="l" defTabSz="457059" rtl="0" eaLnBrk="1" latinLnBrk="0" hangingPunct="1">
        <a:defRPr sz="1828" kern="1200">
          <a:solidFill>
            <a:schemeClr val="tx1"/>
          </a:solidFill>
          <a:latin typeface="+mn-lt"/>
          <a:ea typeface="+mn-ea"/>
          <a:cs typeface="+mn-cs"/>
        </a:defRPr>
      </a:lvl7pPr>
      <a:lvl8pPr marL="3199416" algn="l" defTabSz="457059" rtl="0" eaLnBrk="1" latinLnBrk="0" hangingPunct="1">
        <a:defRPr sz="1828" kern="1200">
          <a:solidFill>
            <a:schemeClr val="tx1"/>
          </a:solidFill>
          <a:latin typeface="+mn-lt"/>
          <a:ea typeface="+mn-ea"/>
          <a:cs typeface="+mn-cs"/>
        </a:defRPr>
      </a:lvl8pPr>
      <a:lvl9pPr marL="3656478" algn="l" defTabSz="457059" rtl="0" eaLnBrk="1" latinLnBrk="0" hangingPunct="1">
        <a:defRPr sz="1828"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25" tIns="45713" rIns="91425" bIns="45713" rtlCol="0" anchor="ctr">
            <a:normAutofit/>
          </a:bodyPr>
          <a:lstStyle/>
          <a:p>
            <a:r>
              <a:rPr lang="en-US"/>
              <a:t>Click to edit Master title style</a:t>
            </a:r>
          </a:p>
        </p:txBody>
      </p:sp>
      <p:sp>
        <p:nvSpPr>
          <p:cNvPr id="3" name="Text Placeholder 2"/>
          <p:cNvSpPr>
            <a:spLocks noGrp="1"/>
          </p:cNvSpPr>
          <p:nvPr>
            <p:ph type="body" idx="1"/>
          </p:nvPr>
        </p:nvSpPr>
        <p:spPr>
          <a:xfrm>
            <a:off x="609600" y="1600207"/>
            <a:ext cx="10972800" cy="4525963"/>
          </a:xfrm>
          <a:prstGeom prst="rect">
            <a:avLst/>
          </a:prstGeom>
        </p:spPr>
        <p:txBody>
          <a:bodyPr vert="horz" lIns="91425" tIns="45713" rIns="91425" bIns="45713"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8"/>
            <a:ext cx="2844800" cy="365125"/>
          </a:xfrm>
          <a:prstGeom prst="rect">
            <a:avLst/>
          </a:prstGeom>
        </p:spPr>
        <p:txBody>
          <a:bodyPr vert="horz" lIns="91425" tIns="45713" rIns="91425" bIns="45713" rtlCol="0" anchor="ctr"/>
          <a:lstStyle>
            <a:lvl1pPr algn="l">
              <a:defRPr sz="1200">
                <a:solidFill>
                  <a:schemeClr val="tx1">
                    <a:tint val="75000"/>
                  </a:schemeClr>
                </a:solidFill>
              </a:defRPr>
            </a:lvl1pPr>
          </a:lstStyle>
          <a:p>
            <a:fld id="{901AC87D-255C-334D-AB94-52F41E2A1D24}" type="datetimeFigureOut">
              <a:rPr lang="en-US" smtClean="0">
                <a:solidFill>
                  <a:prstClr val="black">
                    <a:tint val="75000"/>
                  </a:prstClr>
                </a:solidFill>
                <a:latin typeface="Calibri"/>
              </a:rPr>
              <a:pPr/>
              <a:t>8/31/21</a:t>
            </a:fld>
            <a:endParaRPr lang="en-US">
              <a:solidFill>
                <a:prstClr val="black">
                  <a:tint val="75000"/>
                </a:prstClr>
              </a:solidFill>
              <a:latin typeface="Calibri"/>
            </a:endParaRPr>
          </a:p>
        </p:txBody>
      </p:sp>
      <p:sp>
        <p:nvSpPr>
          <p:cNvPr id="5" name="Footer Placeholder 4"/>
          <p:cNvSpPr>
            <a:spLocks noGrp="1"/>
          </p:cNvSpPr>
          <p:nvPr>
            <p:ph type="ftr" sz="quarter" idx="3"/>
          </p:nvPr>
        </p:nvSpPr>
        <p:spPr>
          <a:xfrm>
            <a:off x="4165601" y="6356358"/>
            <a:ext cx="3860800" cy="365125"/>
          </a:xfrm>
          <a:prstGeom prst="rect">
            <a:avLst/>
          </a:prstGeom>
        </p:spPr>
        <p:txBody>
          <a:bodyPr vert="horz" lIns="91425" tIns="45713" rIns="91425" bIns="45713" rtlCol="0" anchor="ctr"/>
          <a:lstStyle>
            <a:lvl1pPr algn="ctr">
              <a:defRPr sz="1200">
                <a:solidFill>
                  <a:schemeClr val="tx1">
                    <a:tint val="75000"/>
                  </a:schemeClr>
                </a:solidFill>
              </a:defRPr>
            </a:lvl1pPr>
          </a:lstStyle>
          <a:p>
            <a:endParaRPr lang="en-US">
              <a:solidFill>
                <a:prstClr val="black">
                  <a:tint val="75000"/>
                </a:prstClr>
              </a:solidFill>
              <a:latin typeface="Calibri"/>
            </a:endParaRPr>
          </a:p>
        </p:txBody>
      </p:sp>
      <p:sp>
        <p:nvSpPr>
          <p:cNvPr id="6" name="Slide Number Placeholder 5"/>
          <p:cNvSpPr>
            <a:spLocks noGrp="1"/>
          </p:cNvSpPr>
          <p:nvPr>
            <p:ph type="sldNum" sz="quarter" idx="4"/>
          </p:nvPr>
        </p:nvSpPr>
        <p:spPr>
          <a:xfrm>
            <a:off x="8737600" y="6356358"/>
            <a:ext cx="2844800" cy="365125"/>
          </a:xfrm>
          <a:prstGeom prst="rect">
            <a:avLst/>
          </a:prstGeom>
        </p:spPr>
        <p:txBody>
          <a:bodyPr vert="horz" lIns="91425" tIns="45713" rIns="91425" bIns="45713" rtlCol="0" anchor="ctr"/>
          <a:lstStyle>
            <a:lvl1pPr algn="r">
              <a:defRPr sz="1200">
                <a:solidFill>
                  <a:schemeClr val="tx1">
                    <a:tint val="75000"/>
                  </a:schemeClr>
                </a:solidFill>
              </a:defRPr>
            </a:lvl1pPr>
          </a:lstStyle>
          <a:p>
            <a:fld id="{DC95EE59-FBE3-694B-911C-BAB575BA7DF4}"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1935881237"/>
      </p:ext>
    </p:extLst>
  </p:cSld>
  <p:clrMap bg1="lt1" tx1="dk1" bg2="lt2" tx2="dk2" accent1="accent1" accent2="accent2" accent3="accent3" accent4="accent4" accent5="accent5" accent6="accent6" hlink="hlink" folHlink="folHlink"/>
  <p:sldLayoutIdLst>
    <p:sldLayoutId id="2147483705" r:id="rId1"/>
    <p:sldLayoutId id="2147483706" r:id="rId2"/>
    <p:sldLayoutId id="2147483707" r:id="rId3"/>
    <p:sldLayoutId id="2147483708" r:id="rId4"/>
    <p:sldLayoutId id="2147483709" r:id="rId5"/>
    <p:sldLayoutId id="2147483710" r:id="rId6"/>
    <p:sldLayoutId id="2147483711" r:id="rId7"/>
    <p:sldLayoutId id="2147483712" r:id="rId8"/>
    <p:sldLayoutId id="2147483713" r:id="rId9"/>
    <p:sldLayoutId id="2147483714" r:id="rId10"/>
    <p:sldLayoutId id="2147483715" r:id="rId11"/>
  </p:sldLayoutIdLst>
  <p:txStyles>
    <p:titleStyle>
      <a:lvl1pPr algn="ctr" defTabSz="457130" rtl="0" eaLnBrk="1" latinLnBrk="0" hangingPunct="1">
        <a:spcBef>
          <a:spcPct val="0"/>
        </a:spcBef>
        <a:buNone/>
        <a:defRPr sz="4400" kern="1200">
          <a:solidFill>
            <a:schemeClr val="tx1"/>
          </a:solidFill>
          <a:latin typeface="+mj-lt"/>
          <a:ea typeface="+mj-ea"/>
          <a:cs typeface="+mj-cs"/>
        </a:defRPr>
      </a:lvl1pPr>
    </p:titleStyle>
    <p:bodyStyle>
      <a:lvl1pPr marL="342848" indent="-342848" algn="l" defTabSz="457130" rtl="0" eaLnBrk="1" latinLnBrk="0" hangingPunct="1">
        <a:spcBef>
          <a:spcPct val="20000"/>
        </a:spcBef>
        <a:buFont typeface="Arial"/>
        <a:buChar char="•"/>
        <a:defRPr sz="3200" kern="1200">
          <a:solidFill>
            <a:schemeClr val="tx1"/>
          </a:solidFill>
          <a:latin typeface="+mn-lt"/>
          <a:ea typeface="+mn-ea"/>
          <a:cs typeface="+mn-cs"/>
        </a:defRPr>
      </a:lvl1pPr>
      <a:lvl2pPr marL="742836" indent="-285707" algn="l" defTabSz="457130" rtl="0" eaLnBrk="1" latinLnBrk="0" hangingPunct="1">
        <a:spcBef>
          <a:spcPct val="20000"/>
        </a:spcBef>
        <a:buFont typeface="Arial"/>
        <a:buChar char="–"/>
        <a:defRPr sz="2800" kern="1200">
          <a:solidFill>
            <a:schemeClr val="tx1"/>
          </a:solidFill>
          <a:latin typeface="+mn-lt"/>
          <a:ea typeface="+mn-ea"/>
          <a:cs typeface="+mn-cs"/>
        </a:defRPr>
      </a:lvl2pPr>
      <a:lvl3pPr marL="1142824" indent="-228564" algn="l" defTabSz="457130" rtl="0" eaLnBrk="1" latinLnBrk="0" hangingPunct="1">
        <a:spcBef>
          <a:spcPct val="20000"/>
        </a:spcBef>
        <a:buFont typeface="Arial"/>
        <a:buChar char="•"/>
        <a:defRPr sz="2400" kern="1200">
          <a:solidFill>
            <a:schemeClr val="tx1"/>
          </a:solidFill>
          <a:latin typeface="+mn-lt"/>
          <a:ea typeface="+mn-ea"/>
          <a:cs typeface="+mn-cs"/>
        </a:defRPr>
      </a:lvl3pPr>
      <a:lvl4pPr marL="1599954" indent="-228564" algn="l" defTabSz="457130" rtl="0" eaLnBrk="1" latinLnBrk="0" hangingPunct="1">
        <a:spcBef>
          <a:spcPct val="20000"/>
        </a:spcBef>
        <a:buFont typeface="Arial"/>
        <a:buChar char="–"/>
        <a:defRPr sz="2000" kern="1200">
          <a:solidFill>
            <a:schemeClr val="tx1"/>
          </a:solidFill>
          <a:latin typeface="+mn-lt"/>
          <a:ea typeface="+mn-ea"/>
          <a:cs typeface="+mn-cs"/>
        </a:defRPr>
      </a:lvl4pPr>
      <a:lvl5pPr marL="2057085" indent="-228564" algn="l" defTabSz="457130" rtl="0" eaLnBrk="1" latinLnBrk="0" hangingPunct="1">
        <a:spcBef>
          <a:spcPct val="20000"/>
        </a:spcBef>
        <a:buFont typeface="Arial"/>
        <a:buChar char="»"/>
        <a:defRPr sz="2000" kern="1200">
          <a:solidFill>
            <a:schemeClr val="tx1"/>
          </a:solidFill>
          <a:latin typeface="+mn-lt"/>
          <a:ea typeface="+mn-ea"/>
          <a:cs typeface="+mn-cs"/>
        </a:defRPr>
      </a:lvl5pPr>
      <a:lvl6pPr marL="2514215" indent="-228564" algn="l" defTabSz="457130" rtl="0" eaLnBrk="1" latinLnBrk="0" hangingPunct="1">
        <a:spcBef>
          <a:spcPct val="20000"/>
        </a:spcBef>
        <a:buFont typeface="Arial"/>
        <a:buChar char="•"/>
        <a:defRPr sz="2000" kern="1200">
          <a:solidFill>
            <a:schemeClr val="tx1"/>
          </a:solidFill>
          <a:latin typeface="+mn-lt"/>
          <a:ea typeface="+mn-ea"/>
          <a:cs typeface="+mn-cs"/>
        </a:defRPr>
      </a:lvl6pPr>
      <a:lvl7pPr marL="2971344" indent="-228564" algn="l" defTabSz="457130" rtl="0" eaLnBrk="1" latinLnBrk="0" hangingPunct="1">
        <a:spcBef>
          <a:spcPct val="20000"/>
        </a:spcBef>
        <a:buFont typeface="Arial"/>
        <a:buChar char="•"/>
        <a:defRPr sz="2000" kern="1200">
          <a:solidFill>
            <a:schemeClr val="tx1"/>
          </a:solidFill>
          <a:latin typeface="+mn-lt"/>
          <a:ea typeface="+mn-ea"/>
          <a:cs typeface="+mn-cs"/>
        </a:defRPr>
      </a:lvl7pPr>
      <a:lvl8pPr marL="3428475" indent="-228564" algn="l" defTabSz="457130" rtl="0" eaLnBrk="1" latinLnBrk="0" hangingPunct="1">
        <a:spcBef>
          <a:spcPct val="20000"/>
        </a:spcBef>
        <a:buFont typeface="Arial"/>
        <a:buChar char="•"/>
        <a:defRPr sz="2000" kern="1200">
          <a:solidFill>
            <a:schemeClr val="tx1"/>
          </a:solidFill>
          <a:latin typeface="+mn-lt"/>
          <a:ea typeface="+mn-ea"/>
          <a:cs typeface="+mn-cs"/>
        </a:defRPr>
      </a:lvl8pPr>
      <a:lvl9pPr marL="3885603" indent="-228564" algn="l" defTabSz="45713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30" rtl="0" eaLnBrk="1" latinLnBrk="0" hangingPunct="1">
        <a:defRPr sz="1800" kern="1200">
          <a:solidFill>
            <a:schemeClr val="tx1"/>
          </a:solidFill>
          <a:latin typeface="+mn-lt"/>
          <a:ea typeface="+mn-ea"/>
          <a:cs typeface="+mn-cs"/>
        </a:defRPr>
      </a:lvl1pPr>
      <a:lvl2pPr marL="457130" algn="l" defTabSz="457130" rtl="0" eaLnBrk="1" latinLnBrk="0" hangingPunct="1">
        <a:defRPr sz="1800" kern="1200">
          <a:solidFill>
            <a:schemeClr val="tx1"/>
          </a:solidFill>
          <a:latin typeface="+mn-lt"/>
          <a:ea typeface="+mn-ea"/>
          <a:cs typeface="+mn-cs"/>
        </a:defRPr>
      </a:lvl2pPr>
      <a:lvl3pPr marL="914259" algn="l" defTabSz="457130" rtl="0" eaLnBrk="1" latinLnBrk="0" hangingPunct="1">
        <a:defRPr sz="1800" kern="1200">
          <a:solidFill>
            <a:schemeClr val="tx1"/>
          </a:solidFill>
          <a:latin typeface="+mn-lt"/>
          <a:ea typeface="+mn-ea"/>
          <a:cs typeface="+mn-cs"/>
        </a:defRPr>
      </a:lvl3pPr>
      <a:lvl4pPr marL="1371390" algn="l" defTabSz="457130" rtl="0" eaLnBrk="1" latinLnBrk="0" hangingPunct="1">
        <a:defRPr sz="1800" kern="1200">
          <a:solidFill>
            <a:schemeClr val="tx1"/>
          </a:solidFill>
          <a:latin typeface="+mn-lt"/>
          <a:ea typeface="+mn-ea"/>
          <a:cs typeface="+mn-cs"/>
        </a:defRPr>
      </a:lvl4pPr>
      <a:lvl5pPr marL="1828519" algn="l" defTabSz="457130" rtl="0" eaLnBrk="1" latinLnBrk="0" hangingPunct="1">
        <a:defRPr sz="1800" kern="1200">
          <a:solidFill>
            <a:schemeClr val="tx1"/>
          </a:solidFill>
          <a:latin typeface="+mn-lt"/>
          <a:ea typeface="+mn-ea"/>
          <a:cs typeface="+mn-cs"/>
        </a:defRPr>
      </a:lvl5pPr>
      <a:lvl6pPr marL="2285649" algn="l" defTabSz="457130" rtl="0" eaLnBrk="1" latinLnBrk="0" hangingPunct="1">
        <a:defRPr sz="1800" kern="1200">
          <a:solidFill>
            <a:schemeClr val="tx1"/>
          </a:solidFill>
          <a:latin typeface="+mn-lt"/>
          <a:ea typeface="+mn-ea"/>
          <a:cs typeface="+mn-cs"/>
        </a:defRPr>
      </a:lvl6pPr>
      <a:lvl7pPr marL="2742780" algn="l" defTabSz="457130" rtl="0" eaLnBrk="1" latinLnBrk="0" hangingPunct="1">
        <a:defRPr sz="1800" kern="1200">
          <a:solidFill>
            <a:schemeClr val="tx1"/>
          </a:solidFill>
          <a:latin typeface="+mn-lt"/>
          <a:ea typeface="+mn-ea"/>
          <a:cs typeface="+mn-cs"/>
        </a:defRPr>
      </a:lvl7pPr>
      <a:lvl8pPr marL="3199908" algn="l" defTabSz="457130" rtl="0" eaLnBrk="1" latinLnBrk="0" hangingPunct="1">
        <a:defRPr sz="1800" kern="1200">
          <a:solidFill>
            <a:schemeClr val="tx1"/>
          </a:solidFill>
          <a:latin typeface="+mn-lt"/>
          <a:ea typeface="+mn-ea"/>
          <a:cs typeface="+mn-cs"/>
        </a:defRPr>
      </a:lvl8pPr>
      <a:lvl9pPr marL="3657039" algn="l" defTabSz="45713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6"/>
          <p:cNvSpPr>
            <a:spLocks noChangeArrowheads="1"/>
          </p:cNvSpPr>
          <p:nvPr/>
        </p:nvSpPr>
        <p:spPr bwMode="auto">
          <a:xfrm>
            <a:off x="0" y="0"/>
            <a:ext cx="12192000" cy="914400"/>
          </a:xfrm>
          <a:prstGeom prst="rect">
            <a:avLst/>
          </a:prstGeom>
          <a:solidFill>
            <a:schemeClr val="tx1"/>
          </a:solidFill>
          <a:ln w="9525">
            <a:solidFill>
              <a:schemeClr val="tx1"/>
            </a:solidFill>
            <a:round/>
            <a:headEnd/>
            <a:tailEnd/>
          </a:ln>
        </p:spPr>
        <p:txBody>
          <a:bodyPr lIns="91435" tIns="45718" rIns="91435" bIns="45718"/>
          <a:lstStyle>
            <a:lvl1pPr eaLnBrk="0" hangingPunct="0">
              <a:defRPr sz="2400">
                <a:solidFill>
                  <a:schemeClr val="tx1"/>
                </a:solidFill>
                <a:latin typeface="Times" charset="0"/>
                <a:ea typeface="ＭＳ Ｐゴシック" charset="-128"/>
              </a:defRPr>
            </a:lvl1pPr>
            <a:lvl2pPr marL="742950" indent="-285750" eaLnBrk="0" hangingPunct="0">
              <a:defRPr sz="2400">
                <a:solidFill>
                  <a:schemeClr val="tx1"/>
                </a:solidFill>
                <a:latin typeface="Times" charset="0"/>
                <a:ea typeface="ＭＳ Ｐゴシック" charset="-128"/>
              </a:defRPr>
            </a:lvl2pPr>
            <a:lvl3pPr marL="1143000" indent="-228600" eaLnBrk="0" hangingPunct="0">
              <a:defRPr sz="2400">
                <a:solidFill>
                  <a:schemeClr val="tx1"/>
                </a:solidFill>
                <a:latin typeface="Times" charset="0"/>
                <a:ea typeface="ＭＳ Ｐゴシック" charset="-128"/>
              </a:defRPr>
            </a:lvl3pPr>
            <a:lvl4pPr marL="1600200" indent="-228600" eaLnBrk="0" hangingPunct="0">
              <a:defRPr sz="2400">
                <a:solidFill>
                  <a:schemeClr val="tx1"/>
                </a:solidFill>
                <a:latin typeface="Times" charset="0"/>
                <a:ea typeface="ＭＳ Ｐゴシック" charset="-128"/>
              </a:defRPr>
            </a:lvl4pPr>
            <a:lvl5pPr marL="2057400" indent="-228600" eaLnBrk="0" hangingPunct="0">
              <a:defRPr sz="2400">
                <a:solidFill>
                  <a:schemeClr val="tx1"/>
                </a:solidFill>
                <a:latin typeface="Times" charset="0"/>
                <a:ea typeface="ＭＳ Ｐゴシック" charset="-128"/>
              </a:defRPr>
            </a:lvl5pPr>
            <a:lvl6pPr marL="2514600" indent="-228600" eaLnBrk="0" fontAlgn="base" hangingPunct="0">
              <a:spcBef>
                <a:spcPct val="0"/>
              </a:spcBef>
              <a:spcAft>
                <a:spcPct val="0"/>
              </a:spcAft>
              <a:defRPr sz="2400">
                <a:solidFill>
                  <a:schemeClr val="tx1"/>
                </a:solidFill>
                <a:latin typeface="Times" charset="0"/>
                <a:ea typeface="ＭＳ Ｐゴシック" charset="-128"/>
              </a:defRPr>
            </a:lvl6pPr>
            <a:lvl7pPr marL="2971800" indent="-228600" eaLnBrk="0" fontAlgn="base" hangingPunct="0">
              <a:spcBef>
                <a:spcPct val="0"/>
              </a:spcBef>
              <a:spcAft>
                <a:spcPct val="0"/>
              </a:spcAft>
              <a:defRPr sz="2400">
                <a:solidFill>
                  <a:schemeClr val="tx1"/>
                </a:solidFill>
                <a:latin typeface="Times" charset="0"/>
                <a:ea typeface="ＭＳ Ｐゴシック" charset="-128"/>
              </a:defRPr>
            </a:lvl7pPr>
            <a:lvl8pPr marL="3429000" indent="-228600" eaLnBrk="0" fontAlgn="base" hangingPunct="0">
              <a:spcBef>
                <a:spcPct val="0"/>
              </a:spcBef>
              <a:spcAft>
                <a:spcPct val="0"/>
              </a:spcAft>
              <a:defRPr sz="2400">
                <a:solidFill>
                  <a:schemeClr val="tx1"/>
                </a:solidFill>
                <a:latin typeface="Times" charset="0"/>
                <a:ea typeface="ＭＳ Ｐゴシック" charset="-128"/>
              </a:defRPr>
            </a:lvl8pPr>
            <a:lvl9pPr marL="3886200" indent="-228600" eaLnBrk="0" fontAlgn="base" hangingPunct="0">
              <a:spcBef>
                <a:spcPct val="0"/>
              </a:spcBef>
              <a:spcAft>
                <a:spcPct val="0"/>
              </a:spcAft>
              <a:defRPr sz="2400">
                <a:solidFill>
                  <a:schemeClr val="tx1"/>
                </a:solidFill>
                <a:latin typeface="Times" charset="0"/>
                <a:ea typeface="ＭＳ Ｐゴシック" charset="-128"/>
              </a:defRPr>
            </a:lvl9pPr>
          </a:lstStyle>
          <a:p>
            <a:pPr defTabSz="914353" fontAlgn="base">
              <a:spcBef>
                <a:spcPct val="0"/>
              </a:spcBef>
              <a:spcAft>
                <a:spcPct val="0"/>
              </a:spcAft>
            </a:pPr>
            <a:endParaRPr lang="en-US" altLang="en-US" sz="1800">
              <a:solidFill>
                <a:srgbClr val="000000"/>
              </a:solidFill>
            </a:endParaRPr>
          </a:p>
        </p:txBody>
      </p:sp>
      <p:sp>
        <p:nvSpPr>
          <p:cNvPr id="3075" name="Rectangle 3"/>
          <p:cNvSpPr>
            <a:spLocks noGrp="1" noChangeArrowheads="1"/>
          </p:cNvSpPr>
          <p:nvPr>
            <p:ph type="body" idx="1"/>
          </p:nvPr>
        </p:nvSpPr>
        <p:spPr bwMode="auto">
          <a:xfrm>
            <a:off x="0" y="914400"/>
            <a:ext cx="10261600" cy="5715000"/>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35" tIns="45718" rIns="91435" bIns="45718"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p:cNvSpPr>
            <a:spLocks noGrp="1" noChangeArrowheads="1"/>
          </p:cNvSpPr>
          <p:nvPr>
            <p:ph type="dt" sz="half" idx="2"/>
          </p:nvPr>
        </p:nvSpPr>
        <p:spPr bwMode="auto">
          <a:xfrm>
            <a:off x="0" y="6629400"/>
            <a:ext cx="2540000" cy="304800"/>
          </a:xfrm>
          <a:prstGeom prst="rect">
            <a:avLst/>
          </a:prstGeom>
          <a:noFill/>
          <a:ln w="9525">
            <a:noFill/>
            <a:miter lim="800000"/>
            <a:headEnd/>
            <a:tailEnd/>
          </a:ln>
          <a:effectLst/>
        </p:spPr>
        <p:txBody>
          <a:bodyPr vert="horz" wrap="square" lIns="91435" tIns="45718" rIns="91435" bIns="45718" numCol="1" anchor="t" anchorCtr="0" compatLnSpc="1">
            <a:prstTxWarp prst="textNoShape">
              <a:avLst/>
            </a:prstTxWarp>
          </a:bodyPr>
          <a:lstStyle>
            <a:lvl1pPr eaLnBrk="0" hangingPunct="0">
              <a:defRPr sz="1400">
                <a:solidFill>
                  <a:schemeClr val="bg1"/>
                </a:solidFill>
                <a:latin typeface="Impact" charset="0"/>
              </a:defRPr>
            </a:lvl1pPr>
          </a:lstStyle>
          <a:p>
            <a:pPr defTabSz="914353" fontAlgn="base">
              <a:spcBef>
                <a:spcPct val="0"/>
              </a:spcBef>
              <a:spcAft>
                <a:spcPct val="0"/>
              </a:spcAft>
            </a:pPr>
            <a:fld id="{22539627-16AD-C948-AB58-23ED77D98063}" type="datetime1">
              <a:rPr lang="en-US" altLang="en-US" smtClean="0">
                <a:solidFill>
                  <a:srgbClr val="FFFFFF"/>
                </a:solidFill>
                <a:ea typeface="ＭＳ Ｐゴシック" charset="-128"/>
              </a:rPr>
              <a:pPr defTabSz="914353" fontAlgn="base">
                <a:spcBef>
                  <a:spcPct val="0"/>
                </a:spcBef>
                <a:spcAft>
                  <a:spcPct val="0"/>
                </a:spcAft>
              </a:pPr>
              <a:t>8/31/21</a:t>
            </a:fld>
            <a:endParaRPr lang="en-US" altLang="en-US">
              <a:solidFill>
                <a:srgbClr val="FFFFFF"/>
              </a:solidFill>
              <a:ea typeface="ＭＳ Ｐゴシック" charset="-128"/>
            </a:endParaRPr>
          </a:p>
        </p:txBody>
      </p:sp>
      <p:sp>
        <p:nvSpPr>
          <p:cNvPr id="1029" name="Rectangle 5"/>
          <p:cNvSpPr>
            <a:spLocks noGrp="1" noChangeArrowheads="1"/>
          </p:cNvSpPr>
          <p:nvPr>
            <p:ph type="ftr" sz="quarter" idx="3"/>
          </p:nvPr>
        </p:nvSpPr>
        <p:spPr bwMode="auto">
          <a:xfrm>
            <a:off x="4165601" y="6629400"/>
            <a:ext cx="3860800" cy="304800"/>
          </a:xfrm>
          <a:prstGeom prst="rect">
            <a:avLst/>
          </a:prstGeom>
          <a:noFill/>
          <a:ln w="9525">
            <a:noFill/>
            <a:miter lim="800000"/>
            <a:headEnd/>
            <a:tailEnd/>
          </a:ln>
          <a:effectLst/>
        </p:spPr>
        <p:txBody>
          <a:bodyPr vert="horz" wrap="square" lIns="91435" tIns="45718" rIns="91435" bIns="45718" numCol="1" anchor="t" anchorCtr="0" compatLnSpc="1">
            <a:prstTxWarp prst="textNoShape">
              <a:avLst/>
            </a:prstTxWarp>
          </a:bodyPr>
          <a:lstStyle>
            <a:lvl1pPr algn="ctr" eaLnBrk="0" hangingPunct="0">
              <a:defRPr sz="1400">
                <a:solidFill>
                  <a:schemeClr val="bg1"/>
                </a:solidFill>
                <a:latin typeface="Impact" charset="0"/>
                <a:ea typeface="ＭＳ Ｐゴシック" charset="-128"/>
                <a:cs typeface="ＭＳ Ｐゴシック" charset="-128"/>
              </a:defRPr>
            </a:lvl1pPr>
          </a:lstStyle>
          <a:p>
            <a:pPr defTabSz="914353" fontAlgn="base">
              <a:spcBef>
                <a:spcPct val="0"/>
              </a:spcBef>
              <a:spcAft>
                <a:spcPct val="0"/>
              </a:spcAft>
              <a:defRPr/>
            </a:pPr>
            <a:endParaRPr lang="en-US">
              <a:solidFill>
                <a:srgbClr val="FFFFFF"/>
              </a:solidFill>
            </a:endParaRPr>
          </a:p>
        </p:txBody>
      </p:sp>
      <p:sp>
        <p:nvSpPr>
          <p:cNvPr id="1030" name="Rectangle 6"/>
          <p:cNvSpPr>
            <a:spLocks noGrp="1" noChangeArrowheads="1"/>
          </p:cNvSpPr>
          <p:nvPr>
            <p:ph type="sldNum" sz="quarter" idx="4"/>
          </p:nvPr>
        </p:nvSpPr>
        <p:spPr bwMode="auto">
          <a:xfrm>
            <a:off x="9652000" y="6629400"/>
            <a:ext cx="2540000" cy="304800"/>
          </a:xfrm>
          <a:prstGeom prst="rect">
            <a:avLst/>
          </a:prstGeom>
          <a:noFill/>
          <a:ln w="9525">
            <a:noFill/>
            <a:miter lim="800000"/>
            <a:headEnd/>
            <a:tailEnd/>
          </a:ln>
          <a:effectLst/>
        </p:spPr>
        <p:txBody>
          <a:bodyPr vert="horz" wrap="square" lIns="91435" tIns="45718" rIns="91435" bIns="45718" numCol="1" anchor="t" anchorCtr="0" compatLnSpc="1">
            <a:prstTxWarp prst="textNoShape">
              <a:avLst/>
            </a:prstTxWarp>
          </a:bodyPr>
          <a:lstStyle>
            <a:lvl1pPr algn="r" eaLnBrk="0" hangingPunct="0">
              <a:defRPr sz="1400">
                <a:solidFill>
                  <a:schemeClr val="bg1"/>
                </a:solidFill>
                <a:latin typeface="Impact" charset="0"/>
              </a:defRPr>
            </a:lvl1pPr>
          </a:lstStyle>
          <a:p>
            <a:pPr defTabSz="914353" fontAlgn="base">
              <a:spcBef>
                <a:spcPct val="0"/>
              </a:spcBef>
              <a:spcAft>
                <a:spcPct val="0"/>
              </a:spcAft>
            </a:pPr>
            <a:fld id="{BE7A6AB3-5E70-424F-911B-45336908A718}" type="slidenum">
              <a:rPr lang="en-US" altLang="en-US" smtClean="0">
                <a:solidFill>
                  <a:srgbClr val="FFFFFF"/>
                </a:solidFill>
                <a:ea typeface="ＭＳ Ｐゴシック" charset="-128"/>
              </a:rPr>
              <a:pPr defTabSz="914353" fontAlgn="base">
                <a:spcBef>
                  <a:spcPct val="0"/>
                </a:spcBef>
                <a:spcAft>
                  <a:spcPct val="0"/>
                </a:spcAft>
              </a:pPr>
              <a:t>‹#›</a:t>
            </a:fld>
            <a:endParaRPr lang="en-US" altLang="en-US">
              <a:solidFill>
                <a:srgbClr val="FFFFFF"/>
              </a:solidFill>
              <a:ea typeface="ＭＳ Ｐゴシック" charset="-128"/>
            </a:endParaRPr>
          </a:p>
        </p:txBody>
      </p:sp>
      <p:pic>
        <p:nvPicPr>
          <p:cNvPr id="3079" name="Picture 7" descr="NICHOLAS2---.jpg"/>
          <p:cNvPicPr>
            <a:picLocks noChangeAspect="1"/>
          </p:cNvPicPr>
          <p:nvPr/>
        </p:nvPicPr>
        <p:blipFill>
          <a:blip r:embed="rId15">
            <a:extLst>
              <a:ext uri="{28A0092B-C50C-407E-A947-70E740481C1C}">
                <a14:useLocalDpi xmlns:a14="http://schemas.microsoft.com/office/drawing/2010/main" val="0"/>
              </a:ext>
            </a:extLst>
          </a:blip>
          <a:srcRect t="75053" b="2078"/>
          <a:stretch>
            <a:fillRect/>
          </a:stretch>
        </p:blipFill>
        <p:spPr bwMode="auto">
          <a:xfrm>
            <a:off x="0" y="76200"/>
            <a:ext cx="2567517" cy="838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080" name="Rectangle 2"/>
          <p:cNvSpPr>
            <a:spLocks noGrp="1" noChangeArrowheads="1"/>
          </p:cNvSpPr>
          <p:nvPr>
            <p:ph type="title"/>
          </p:nvPr>
        </p:nvSpPr>
        <p:spPr bwMode="auto">
          <a:xfrm>
            <a:off x="2540001" y="76201"/>
            <a:ext cx="9550400" cy="762000"/>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35" tIns="45718" rIns="91435" bIns="45718" numCol="1" anchor="ctr" anchorCtr="0" compatLnSpc="1">
            <a:prstTxWarp prst="textNoShape">
              <a:avLst/>
            </a:prstTxWarp>
          </a:bodyPr>
          <a:lstStyle/>
          <a:p>
            <a:pPr lvl="0"/>
            <a:r>
              <a:rPr lang="en-US" altLang="en-US"/>
              <a:t>Click to edit Master title style</a:t>
            </a:r>
          </a:p>
        </p:txBody>
      </p:sp>
      <p:sp>
        <p:nvSpPr>
          <p:cNvPr id="3081" name="Rectangle 8"/>
          <p:cNvSpPr>
            <a:spLocks noChangeArrowheads="1"/>
          </p:cNvSpPr>
          <p:nvPr/>
        </p:nvSpPr>
        <p:spPr bwMode="auto">
          <a:xfrm>
            <a:off x="0" y="0"/>
            <a:ext cx="12192000" cy="914400"/>
          </a:xfrm>
          <a:prstGeom prst="rect">
            <a:avLst/>
          </a:prstGeom>
          <a:solidFill>
            <a:schemeClr val="tx1">
              <a:lumMod val="85000"/>
              <a:lumOff val="15000"/>
            </a:schemeClr>
          </a:solidFill>
          <a:ln w="9525">
            <a:solidFill>
              <a:schemeClr val="tx1"/>
            </a:solidFill>
            <a:round/>
            <a:headEnd/>
            <a:tailEnd/>
          </a:ln>
        </p:spPr>
        <p:txBody>
          <a:bodyPr lIns="91435" tIns="45718" rIns="91435" bIns="45718"/>
          <a:lstStyle/>
          <a:p>
            <a:pPr defTabSz="914353" eaLnBrk="0" fontAlgn="base" hangingPunct="0">
              <a:spcBef>
                <a:spcPct val="0"/>
              </a:spcBef>
              <a:spcAft>
                <a:spcPct val="0"/>
              </a:spcAft>
              <a:defRPr/>
            </a:pPr>
            <a:endParaRPr lang="en-US" sz="1800">
              <a:solidFill>
                <a:srgbClr val="000000"/>
              </a:solidFill>
              <a:latin typeface="Times" charset="0"/>
              <a:ea typeface="ＭＳ Ｐゴシック" charset="0"/>
              <a:cs typeface="ＭＳ Ｐゴシック" charset="0"/>
            </a:endParaRPr>
          </a:p>
        </p:txBody>
      </p:sp>
      <p:pic>
        <p:nvPicPr>
          <p:cNvPr id="3082" name="Picture 4" descr="NOAASq600"/>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0" y="0"/>
            <a:ext cx="1219200" cy="9159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615271553"/>
      </p:ext>
    </p:extLst>
  </p:cSld>
  <p:clrMap bg1="lt1" tx1="dk1" bg2="lt2" tx2="dk2" accent1="accent1" accent2="accent2" accent3="accent3" accent4="accent4" accent5="accent5" accent6="accent6" hlink="hlink" folHlink="folHlink"/>
  <p:sldLayoutIdLst>
    <p:sldLayoutId id="2147483717" r:id="rId1"/>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Lst>
  <p:transition>
    <p:fade/>
  </p:transition>
  <p:txStyles>
    <p:titleStyle>
      <a:lvl1pPr algn="l" rtl="0" eaLnBrk="0" fontAlgn="base" hangingPunct="0">
        <a:spcBef>
          <a:spcPct val="0"/>
        </a:spcBef>
        <a:spcAft>
          <a:spcPct val="0"/>
        </a:spcAft>
        <a:defRPr sz="4400">
          <a:solidFill>
            <a:schemeClr val="bg1"/>
          </a:solidFill>
          <a:latin typeface="+mj-lt"/>
          <a:ea typeface="ＭＳ Ｐゴシック" pitchFamily="-107" charset="-128"/>
          <a:cs typeface="ＭＳ Ｐゴシック" pitchFamily="-107" charset="-128"/>
        </a:defRPr>
      </a:lvl1pPr>
      <a:lvl2pPr algn="l" rtl="0" eaLnBrk="0" fontAlgn="base" hangingPunct="0">
        <a:spcBef>
          <a:spcPct val="0"/>
        </a:spcBef>
        <a:spcAft>
          <a:spcPct val="0"/>
        </a:spcAft>
        <a:defRPr sz="4400">
          <a:solidFill>
            <a:schemeClr val="bg1"/>
          </a:solidFill>
          <a:latin typeface="Impact" pitchFamily="34" charset="0"/>
          <a:ea typeface="ＭＳ Ｐゴシック" pitchFamily="-107" charset="-128"/>
          <a:cs typeface="ＭＳ Ｐゴシック" pitchFamily="-107" charset="-128"/>
        </a:defRPr>
      </a:lvl2pPr>
      <a:lvl3pPr algn="l" rtl="0" eaLnBrk="0" fontAlgn="base" hangingPunct="0">
        <a:spcBef>
          <a:spcPct val="0"/>
        </a:spcBef>
        <a:spcAft>
          <a:spcPct val="0"/>
        </a:spcAft>
        <a:defRPr sz="4400">
          <a:solidFill>
            <a:schemeClr val="bg1"/>
          </a:solidFill>
          <a:latin typeface="Impact" pitchFamily="34" charset="0"/>
          <a:ea typeface="ＭＳ Ｐゴシック" pitchFamily="-107" charset="-128"/>
          <a:cs typeface="ＭＳ Ｐゴシック" pitchFamily="-107" charset="-128"/>
        </a:defRPr>
      </a:lvl3pPr>
      <a:lvl4pPr algn="l" rtl="0" eaLnBrk="0" fontAlgn="base" hangingPunct="0">
        <a:spcBef>
          <a:spcPct val="0"/>
        </a:spcBef>
        <a:spcAft>
          <a:spcPct val="0"/>
        </a:spcAft>
        <a:defRPr sz="4400">
          <a:solidFill>
            <a:schemeClr val="bg1"/>
          </a:solidFill>
          <a:latin typeface="Impact" pitchFamily="34" charset="0"/>
          <a:ea typeface="ＭＳ Ｐゴシック" pitchFamily="-107" charset="-128"/>
          <a:cs typeface="ＭＳ Ｐゴシック" pitchFamily="-107" charset="-128"/>
        </a:defRPr>
      </a:lvl4pPr>
      <a:lvl5pPr algn="l" rtl="0" eaLnBrk="0" fontAlgn="base" hangingPunct="0">
        <a:spcBef>
          <a:spcPct val="0"/>
        </a:spcBef>
        <a:spcAft>
          <a:spcPct val="0"/>
        </a:spcAft>
        <a:defRPr sz="4400">
          <a:solidFill>
            <a:schemeClr val="bg1"/>
          </a:solidFill>
          <a:latin typeface="Impact" pitchFamily="34" charset="0"/>
          <a:ea typeface="ＭＳ Ｐゴシック" pitchFamily="-107" charset="-128"/>
          <a:cs typeface="ＭＳ Ｐゴシック" pitchFamily="-107" charset="-128"/>
        </a:defRPr>
      </a:lvl5pPr>
      <a:lvl6pPr marL="457177" algn="l" rtl="0" eaLnBrk="1" fontAlgn="base" hangingPunct="1">
        <a:spcBef>
          <a:spcPct val="0"/>
        </a:spcBef>
        <a:spcAft>
          <a:spcPct val="0"/>
        </a:spcAft>
        <a:defRPr sz="4400">
          <a:solidFill>
            <a:schemeClr val="tx2"/>
          </a:solidFill>
          <a:latin typeface="Impact" pitchFamily="34" charset="0"/>
        </a:defRPr>
      </a:lvl6pPr>
      <a:lvl7pPr marL="914353" algn="l" rtl="0" eaLnBrk="1" fontAlgn="base" hangingPunct="1">
        <a:spcBef>
          <a:spcPct val="0"/>
        </a:spcBef>
        <a:spcAft>
          <a:spcPct val="0"/>
        </a:spcAft>
        <a:defRPr sz="4400">
          <a:solidFill>
            <a:schemeClr val="tx2"/>
          </a:solidFill>
          <a:latin typeface="Impact" pitchFamily="34" charset="0"/>
        </a:defRPr>
      </a:lvl7pPr>
      <a:lvl8pPr marL="1371530" algn="l" rtl="0" eaLnBrk="1" fontAlgn="base" hangingPunct="1">
        <a:spcBef>
          <a:spcPct val="0"/>
        </a:spcBef>
        <a:spcAft>
          <a:spcPct val="0"/>
        </a:spcAft>
        <a:defRPr sz="4400">
          <a:solidFill>
            <a:schemeClr val="tx2"/>
          </a:solidFill>
          <a:latin typeface="Impact" pitchFamily="34" charset="0"/>
        </a:defRPr>
      </a:lvl8pPr>
      <a:lvl9pPr marL="1828706" algn="l" rtl="0" eaLnBrk="1" fontAlgn="base" hangingPunct="1">
        <a:spcBef>
          <a:spcPct val="0"/>
        </a:spcBef>
        <a:spcAft>
          <a:spcPct val="0"/>
        </a:spcAft>
        <a:defRPr sz="4400">
          <a:solidFill>
            <a:schemeClr val="tx2"/>
          </a:solidFill>
          <a:latin typeface="Impact" pitchFamily="34" charset="0"/>
        </a:defRPr>
      </a:lvl9pPr>
    </p:titleStyle>
    <p:bodyStyle>
      <a:lvl1pPr marL="342882" indent="-342882" algn="l" rtl="0" eaLnBrk="0" fontAlgn="base" hangingPunct="0">
        <a:spcBef>
          <a:spcPct val="20000"/>
        </a:spcBef>
        <a:spcAft>
          <a:spcPct val="0"/>
        </a:spcAft>
        <a:buChar char="•"/>
        <a:defRPr sz="3200" b="1">
          <a:solidFill>
            <a:schemeClr val="tx1"/>
          </a:solidFill>
          <a:latin typeface="+mn-lt"/>
          <a:ea typeface="ＭＳ Ｐゴシック" pitchFamily="-107" charset="-128"/>
          <a:cs typeface="ＭＳ Ｐゴシック" pitchFamily="-107" charset="-128"/>
        </a:defRPr>
      </a:lvl1pPr>
      <a:lvl2pPr marL="742912" indent="-285736" algn="l" rtl="0" eaLnBrk="0" fontAlgn="base" hangingPunct="0">
        <a:spcBef>
          <a:spcPct val="20000"/>
        </a:spcBef>
        <a:spcAft>
          <a:spcPct val="0"/>
        </a:spcAft>
        <a:buChar char="–"/>
        <a:defRPr sz="2800" b="1">
          <a:solidFill>
            <a:schemeClr val="tx1"/>
          </a:solidFill>
          <a:latin typeface="+mn-lt"/>
          <a:ea typeface="ＭＳ Ｐゴシック" pitchFamily="-107" charset="-128"/>
        </a:defRPr>
      </a:lvl2pPr>
      <a:lvl3pPr marL="1142942" indent="-228588" algn="l" rtl="0" eaLnBrk="0" fontAlgn="base" hangingPunct="0">
        <a:spcBef>
          <a:spcPct val="20000"/>
        </a:spcBef>
        <a:spcAft>
          <a:spcPct val="0"/>
        </a:spcAft>
        <a:buChar char="•"/>
        <a:defRPr sz="2400" b="1">
          <a:solidFill>
            <a:schemeClr val="tx1"/>
          </a:solidFill>
          <a:latin typeface="+mn-lt"/>
          <a:ea typeface="ＭＳ Ｐゴシック" pitchFamily="-107" charset="-128"/>
        </a:defRPr>
      </a:lvl3pPr>
      <a:lvl4pPr marL="1600118" indent="-228588" algn="l" rtl="0" eaLnBrk="0" fontAlgn="base" hangingPunct="0">
        <a:spcBef>
          <a:spcPct val="20000"/>
        </a:spcBef>
        <a:spcAft>
          <a:spcPct val="0"/>
        </a:spcAft>
        <a:buChar char="–"/>
        <a:defRPr sz="2000" b="1">
          <a:solidFill>
            <a:schemeClr val="tx1"/>
          </a:solidFill>
          <a:latin typeface="+mn-lt"/>
          <a:ea typeface="ＭＳ Ｐゴシック" pitchFamily="-107" charset="-128"/>
        </a:defRPr>
      </a:lvl4pPr>
      <a:lvl5pPr marL="2057295" indent="-228588" algn="l" rtl="0" eaLnBrk="0" fontAlgn="base" hangingPunct="0">
        <a:spcBef>
          <a:spcPct val="20000"/>
        </a:spcBef>
        <a:spcAft>
          <a:spcPct val="0"/>
        </a:spcAft>
        <a:buChar char="»"/>
        <a:defRPr sz="2000" b="1">
          <a:solidFill>
            <a:schemeClr val="tx1"/>
          </a:solidFill>
          <a:latin typeface="+mn-lt"/>
          <a:ea typeface="ＭＳ Ｐゴシック" pitchFamily="-107" charset="-128"/>
        </a:defRPr>
      </a:lvl5pPr>
      <a:lvl6pPr marL="2514471" indent="-228588" algn="l" rtl="0" eaLnBrk="1" fontAlgn="base" hangingPunct="1">
        <a:spcBef>
          <a:spcPct val="20000"/>
        </a:spcBef>
        <a:spcAft>
          <a:spcPct val="0"/>
        </a:spcAft>
        <a:buChar char="»"/>
        <a:defRPr sz="2000" b="1">
          <a:solidFill>
            <a:schemeClr val="tx1"/>
          </a:solidFill>
          <a:latin typeface="+mn-lt"/>
        </a:defRPr>
      </a:lvl6pPr>
      <a:lvl7pPr marL="2971648" indent="-228588" algn="l" rtl="0" eaLnBrk="1" fontAlgn="base" hangingPunct="1">
        <a:spcBef>
          <a:spcPct val="20000"/>
        </a:spcBef>
        <a:spcAft>
          <a:spcPct val="0"/>
        </a:spcAft>
        <a:buChar char="»"/>
        <a:defRPr sz="2000" b="1">
          <a:solidFill>
            <a:schemeClr val="tx1"/>
          </a:solidFill>
          <a:latin typeface="+mn-lt"/>
        </a:defRPr>
      </a:lvl7pPr>
      <a:lvl8pPr marL="3428825" indent="-228588" algn="l" rtl="0" eaLnBrk="1" fontAlgn="base" hangingPunct="1">
        <a:spcBef>
          <a:spcPct val="20000"/>
        </a:spcBef>
        <a:spcAft>
          <a:spcPct val="0"/>
        </a:spcAft>
        <a:buChar char="»"/>
        <a:defRPr sz="2000" b="1">
          <a:solidFill>
            <a:schemeClr val="tx1"/>
          </a:solidFill>
          <a:latin typeface="+mn-lt"/>
        </a:defRPr>
      </a:lvl8pPr>
      <a:lvl9pPr marL="3886001" indent="-228588" algn="l" rtl="0" eaLnBrk="1" fontAlgn="base" hangingPunct="1">
        <a:spcBef>
          <a:spcPct val="20000"/>
        </a:spcBef>
        <a:spcAft>
          <a:spcPct val="0"/>
        </a:spcAft>
        <a:buChar char="»"/>
        <a:defRPr sz="2000" b="1">
          <a:solidFill>
            <a:schemeClr val="tx1"/>
          </a:solidFill>
          <a:latin typeface="+mn-lt"/>
        </a:defRPr>
      </a:lvl9pPr>
    </p:bodyStyle>
    <p:otherStyle>
      <a:defPPr>
        <a:defRPr lang="en-US"/>
      </a:defPPr>
      <a:lvl1pPr marL="0" algn="l" defTabSz="914353" rtl="0" eaLnBrk="1" latinLnBrk="0" hangingPunct="1">
        <a:defRPr sz="1800" kern="1200">
          <a:solidFill>
            <a:schemeClr val="tx1"/>
          </a:solidFill>
          <a:latin typeface="+mn-lt"/>
          <a:ea typeface="+mn-ea"/>
          <a:cs typeface="+mn-cs"/>
        </a:defRPr>
      </a:lvl1pPr>
      <a:lvl2pPr marL="457177" algn="l" defTabSz="914353" rtl="0" eaLnBrk="1" latinLnBrk="0" hangingPunct="1">
        <a:defRPr sz="1800" kern="1200">
          <a:solidFill>
            <a:schemeClr val="tx1"/>
          </a:solidFill>
          <a:latin typeface="+mn-lt"/>
          <a:ea typeface="+mn-ea"/>
          <a:cs typeface="+mn-cs"/>
        </a:defRPr>
      </a:lvl2pPr>
      <a:lvl3pPr marL="914353" algn="l" defTabSz="914353" rtl="0" eaLnBrk="1" latinLnBrk="0" hangingPunct="1">
        <a:defRPr sz="1800" kern="1200">
          <a:solidFill>
            <a:schemeClr val="tx1"/>
          </a:solidFill>
          <a:latin typeface="+mn-lt"/>
          <a:ea typeface="+mn-ea"/>
          <a:cs typeface="+mn-cs"/>
        </a:defRPr>
      </a:lvl3pPr>
      <a:lvl4pPr marL="1371530" algn="l" defTabSz="914353" rtl="0" eaLnBrk="1" latinLnBrk="0" hangingPunct="1">
        <a:defRPr sz="1800" kern="1200">
          <a:solidFill>
            <a:schemeClr val="tx1"/>
          </a:solidFill>
          <a:latin typeface="+mn-lt"/>
          <a:ea typeface="+mn-ea"/>
          <a:cs typeface="+mn-cs"/>
        </a:defRPr>
      </a:lvl4pPr>
      <a:lvl5pPr marL="1828706" algn="l" defTabSz="914353" rtl="0" eaLnBrk="1" latinLnBrk="0" hangingPunct="1">
        <a:defRPr sz="1800" kern="1200">
          <a:solidFill>
            <a:schemeClr val="tx1"/>
          </a:solidFill>
          <a:latin typeface="+mn-lt"/>
          <a:ea typeface="+mn-ea"/>
          <a:cs typeface="+mn-cs"/>
        </a:defRPr>
      </a:lvl5pPr>
      <a:lvl6pPr marL="2285883" algn="l" defTabSz="914353" rtl="0" eaLnBrk="1" latinLnBrk="0" hangingPunct="1">
        <a:defRPr sz="1800" kern="1200">
          <a:solidFill>
            <a:schemeClr val="tx1"/>
          </a:solidFill>
          <a:latin typeface="+mn-lt"/>
          <a:ea typeface="+mn-ea"/>
          <a:cs typeface="+mn-cs"/>
        </a:defRPr>
      </a:lvl6pPr>
      <a:lvl7pPr marL="2743060" algn="l" defTabSz="914353" rtl="0" eaLnBrk="1" latinLnBrk="0" hangingPunct="1">
        <a:defRPr sz="1800" kern="1200">
          <a:solidFill>
            <a:schemeClr val="tx1"/>
          </a:solidFill>
          <a:latin typeface="+mn-lt"/>
          <a:ea typeface="+mn-ea"/>
          <a:cs typeface="+mn-cs"/>
        </a:defRPr>
      </a:lvl7pPr>
      <a:lvl8pPr marL="3200236" algn="l" defTabSz="914353" rtl="0" eaLnBrk="1" latinLnBrk="0" hangingPunct="1">
        <a:defRPr sz="1800" kern="1200">
          <a:solidFill>
            <a:schemeClr val="tx1"/>
          </a:solidFill>
          <a:latin typeface="+mn-lt"/>
          <a:ea typeface="+mn-ea"/>
          <a:cs typeface="+mn-cs"/>
        </a:defRPr>
      </a:lvl8pPr>
      <a:lvl9pPr marL="3657413" algn="l" defTabSz="914353"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892970" y="312541"/>
            <a:ext cx="10406063" cy="1518047"/>
          </a:xfrm>
          <a:prstGeom prst="rect">
            <a:avLst/>
          </a:prstGeom>
          <a:ln w="12700">
            <a:miter lim="400000"/>
          </a:ln>
          <a:extLst>
            <a:ext uri="{C572A759-6A51-4108-AA02-DFA0A04FC94B}">
              <ma14:wrappingTextBoxFlag xmlns:ma14="http://schemas.microsoft.com/office/mac/drawingml/2011/main" xmlns="" val="1"/>
            </a:ext>
          </a:extLst>
        </p:spPr>
        <p:txBody>
          <a:bodyPr lIns="50794" tIns="50794" rIns="50794" bIns="50794" anchor="ctr">
            <a:normAutofit/>
          </a:bodyPr>
          <a:lstStyle/>
          <a:p>
            <a:r>
              <a:t>Title Text</a:t>
            </a:r>
          </a:p>
        </p:txBody>
      </p:sp>
      <p:sp>
        <p:nvSpPr>
          <p:cNvPr id="3" name="Shape 3"/>
          <p:cNvSpPr>
            <a:spLocks noGrp="1"/>
          </p:cNvSpPr>
          <p:nvPr>
            <p:ph type="body" idx="1"/>
          </p:nvPr>
        </p:nvSpPr>
        <p:spPr>
          <a:xfrm>
            <a:off x="892970" y="1830589"/>
            <a:ext cx="10406063" cy="4420195"/>
          </a:xfrm>
          <a:prstGeom prst="rect">
            <a:avLst/>
          </a:prstGeom>
          <a:ln w="12700">
            <a:miter lim="400000"/>
          </a:ln>
          <a:extLst>
            <a:ext uri="{C572A759-6A51-4108-AA02-DFA0A04FC94B}">
              <ma14:wrappingTextBoxFlag xmlns:ma14="http://schemas.microsoft.com/office/mac/drawingml/2011/main" xmlns="" val="1"/>
            </a:ext>
          </a:extLst>
        </p:spPr>
        <p:txBody>
          <a:bodyPr lIns="50794" tIns="50794" rIns="50794" bIns="50794" anchor="ctr">
            <a:normAutofit/>
          </a:bodyPr>
          <a:lstStyle/>
          <a:p>
            <a:r>
              <a:t>Body Level One</a:t>
            </a:r>
          </a:p>
          <a:p>
            <a:pPr lvl="1"/>
            <a:r>
              <a:t>Body Level Two</a:t>
            </a:r>
          </a:p>
          <a:p>
            <a:pPr lvl="2"/>
            <a:r>
              <a:t>Body Level Three</a:t>
            </a:r>
          </a:p>
          <a:p>
            <a:pPr lvl="3"/>
            <a:r>
              <a:t>Body Level Four</a:t>
            </a:r>
          </a:p>
          <a:p>
            <a:pPr lvl="4"/>
            <a:r>
              <a:t>Body Level Five</a:t>
            </a:r>
          </a:p>
        </p:txBody>
      </p:sp>
      <p:sp>
        <p:nvSpPr>
          <p:cNvPr id="4" name="Shape 4"/>
          <p:cNvSpPr>
            <a:spLocks noGrp="1"/>
          </p:cNvSpPr>
          <p:nvPr>
            <p:ph type="sldNum" sz="quarter" idx="2"/>
          </p:nvPr>
        </p:nvSpPr>
        <p:spPr>
          <a:xfrm>
            <a:off x="5931358" y="6505280"/>
            <a:ext cx="317382" cy="297377"/>
          </a:xfrm>
          <a:prstGeom prst="rect">
            <a:avLst/>
          </a:prstGeom>
          <a:ln w="12700">
            <a:miter lim="400000"/>
          </a:ln>
        </p:spPr>
        <p:txBody>
          <a:bodyPr wrap="none" lIns="50794" tIns="50794" rIns="50794" bIns="50794">
            <a:spAutoFit/>
          </a:bodyPr>
          <a:lstStyle>
            <a:lvl1pPr>
              <a:defRPr sz="1266"/>
            </a:lvl1pPr>
          </a:lstStyle>
          <a:p>
            <a:pPr algn="ctr" defTabSz="410709" hangingPunct="0"/>
            <a:fld id="{86CB4B4D-7CA3-9044-876B-883B54F8677D}" type="slidenum">
              <a:rPr lang="uk-UA" kern="0" smtClean="0">
                <a:solidFill>
                  <a:srgbClr val="000000"/>
                </a:solidFill>
                <a:sym typeface="Helvetica Light"/>
              </a:rPr>
              <a:pPr algn="ctr" defTabSz="410709" hangingPunct="0"/>
              <a:t>‹#›</a:t>
            </a:fld>
            <a:endParaRPr lang="uk-UA" kern="0">
              <a:solidFill>
                <a:srgbClr val="000000"/>
              </a:solidFill>
              <a:sym typeface="Helvetica Light"/>
            </a:endParaRPr>
          </a:p>
        </p:txBody>
      </p:sp>
    </p:spTree>
    <p:extLst>
      <p:ext uri="{BB962C8B-B14F-4D97-AF65-F5344CB8AC3E}">
        <p14:creationId xmlns:p14="http://schemas.microsoft.com/office/powerpoint/2010/main" val="3009910490"/>
      </p:ext>
    </p:extLst>
  </p:cSld>
  <p:clrMap bg1="lt1" tx1="dk1" bg2="lt2" tx2="dk2" accent1="accent1" accent2="accent2" accent3="accent3" accent4="accent4" accent5="accent5" accent6="accent6" hlink="hlink" folHlink="folHlink"/>
  <p:sldLayoutIdLst>
    <p:sldLayoutId id="2147483731" r:id="rId1"/>
    <p:sldLayoutId id="2147483732" r:id="rId2"/>
    <p:sldLayoutId id="2147483733" r:id="rId3"/>
    <p:sldLayoutId id="2147483734" r:id="rId4"/>
    <p:sldLayoutId id="2147483735" r:id="rId5"/>
    <p:sldLayoutId id="2147483736" r:id="rId6"/>
    <p:sldLayoutId id="2147483737" r:id="rId7"/>
    <p:sldLayoutId id="2147483738" r:id="rId8"/>
    <p:sldLayoutId id="2147483739" r:id="rId9"/>
    <p:sldLayoutId id="2147483740" r:id="rId10"/>
    <p:sldLayoutId id="2147483741" r:id="rId11"/>
  </p:sldLayoutIdLst>
  <p:transition spd="med"/>
  <p:txStyles>
    <p:titleStyle>
      <a:lvl1pPr marL="0" marR="0" indent="0" algn="ctr" defTabSz="410709"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Light"/>
        </a:defRPr>
      </a:lvl1pPr>
      <a:lvl2pPr marL="0" marR="0" indent="160712" algn="ctr" defTabSz="410709"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Light"/>
        </a:defRPr>
      </a:lvl2pPr>
      <a:lvl3pPr marL="0" marR="0" indent="321424" algn="ctr" defTabSz="410709"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Light"/>
        </a:defRPr>
      </a:lvl3pPr>
      <a:lvl4pPr marL="0" marR="0" indent="482136" algn="ctr" defTabSz="410709"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Light"/>
        </a:defRPr>
      </a:lvl4pPr>
      <a:lvl5pPr marL="0" marR="0" indent="642849" algn="ctr" defTabSz="410709"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Light"/>
        </a:defRPr>
      </a:lvl5pPr>
      <a:lvl6pPr marL="0" marR="0" indent="803561" algn="ctr" defTabSz="410709"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Light"/>
        </a:defRPr>
      </a:lvl6pPr>
      <a:lvl7pPr marL="0" marR="0" indent="964274" algn="ctr" defTabSz="410709"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Light"/>
        </a:defRPr>
      </a:lvl7pPr>
      <a:lvl8pPr marL="0" marR="0" indent="1124987" algn="ctr" defTabSz="410709"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Light"/>
        </a:defRPr>
      </a:lvl8pPr>
      <a:lvl9pPr marL="0" marR="0" indent="1285697" algn="ctr" defTabSz="410709"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Light"/>
        </a:defRPr>
      </a:lvl9pPr>
    </p:titleStyle>
    <p:bodyStyle>
      <a:lvl1pPr marL="312496" marR="0" indent="-312496" algn="l" defTabSz="410709" rtl="0" latinLnBrk="0">
        <a:lnSpc>
          <a:spcPct val="100000"/>
        </a:lnSpc>
        <a:spcBef>
          <a:spcPts val="2953"/>
        </a:spcBef>
        <a:spcAft>
          <a:spcPts val="0"/>
        </a:spcAft>
        <a:buClrTx/>
        <a:buSzPct val="75000"/>
        <a:buFontTx/>
        <a:buChar char="•"/>
        <a:tabLst/>
        <a:defRPr sz="2531" b="0" i="0" u="none" strike="noStrike" cap="none" spc="0" baseline="0">
          <a:ln>
            <a:noFill/>
          </a:ln>
          <a:solidFill>
            <a:srgbClr val="000000"/>
          </a:solidFill>
          <a:uFillTx/>
          <a:latin typeface="+mn-lt"/>
          <a:ea typeface="+mn-ea"/>
          <a:cs typeface="+mn-cs"/>
          <a:sym typeface="Helvetica Light"/>
        </a:defRPr>
      </a:lvl1pPr>
      <a:lvl2pPr marL="624992" marR="0" indent="-312496" algn="l" defTabSz="410709" rtl="0" latinLnBrk="0">
        <a:lnSpc>
          <a:spcPct val="100000"/>
        </a:lnSpc>
        <a:spcBef>
          <a:spcPts val="2953"/>
        </a:spcBef>
        <a:spcAft>
          <a:spcPts val="0"/>
        </a:spcAft>
        <a:buClrTx/>
        <a:buSzPct val="75000"/>
        <a:buFontTx/>
        <a:buChar char="•"/>
        <a:tabLst/>
        <a:defRPr sz="2531" b="0" i="0" u="none" strike="noStrike" cap="none" spc="0" baseline="0">
          <a:ln>
            <a:noFill/>
          </a:ln>
          <a:solidFill>
            <a:srgbClr val="000000"/>
          </a:solidFill>
          <a:uFillTx/>
          <a:latin typeface="+mn-lt"/>
          <a:ea typeface="+mn-ea"/>
          <a:cs typeface="+mn-cs"/>
          <a:sym typeface="Helvetica Light"/>
        </a:defRPr>
      </a:lvl2pPr>
      <a:lvl3pPr marL="937488" marR="0" indent="-312496" algn="l" defTabSz="410709" rtl="0" latinLnBrk="0">
        <a:lnSpc>
          <a:spcPct val="100000"/>
        </a:lnSpc>
        <a:spcBef>
          <a:spcPts val="2953"/>
        </a:spcBef>
        <a:spcAft>
          <a:spcPts val="0"/>
        </a:spcAft>
        <a:buClrTx/>
        <a:buSzPct val="75000"/>
        <a:buFontTx/>
        <a:buChar char="•"/>
        <a:tabLst/>
        <a:defRPr sz="2531" b="0" i="0" u="none" strike="noStrike" cap="none" spc="0" baseline="0">
          <a:ln>
            <a:noFill/>
          </a:ln>
          <a:solidFill>
            <a:srgbClr val="000000"/>
          </a:solidFill>
          <a:uFillTx/>
          <a:latin typeface="+mn-lt"/>
          <a:ea typeface="+mn-ea"/>
          <a:cs typeface="+mn-cs"/>
          <a:sym typeface="Helvetica Light"/>
        </a:defRPr>
      </a:lvl3pPr>
      <a:lvl4pPr marL="1249984" marR="0" indent="-312496" algn="l" defTabSz="410709" rtl="0" latinLnBrk="0">
        <a:lnSpc>
          <a:spcPct val="100000"/>
        </a:lnSpc>
        <a:spcBef>
          <a:spcPts val="2953"/>
        </a:spcBef>
        <a:spcAft>
          <a:spcPts val="0"/>
        </a:spcAft>
        <a:buClrTx/>
        <a:buSzPct val="75000"/>
        <a:buFontTx/>
        <a:buChar char="•"/>
        <a:tabLst/>
        <a:defRPr sz="2531" b="0" i="0" u="none" strike="noStrike" cap="none" spc="0" baseline="0">
          <a:ln>
            <a:noFill/>
          </a:ln>
          <a:solidFill>
            <a:srgbClr val="000000"/>
          </a:solidFill>
          <a:uFillTx/>
          <a:latin typeface="+mn-lt"/>
          <a:ea typeface="+mn-ea"/>
          <a:cs typeface="+mn-cs"/>
          <a:sym typeface="Helvetica Light"/>
        </a:defRPr>
      </a:lvl4pPr>
      <a:lvl5pPr marL="1562480" marR="0" indent="-312496" algn="l" defTabSz="410709" rtl="0" latinLnBrk="0">
        <a:lnSpc>
          <a:spcPct val="100000"/>
        </a:lnSpc>
        <a:spcBef>
          <a:spcPts val="2953"/>
        </a:spcBef>
        <a:spcAft>
          <a:spcPts val="0"/>
        </a:spcAft>
        <a:buClrTx/>
        <a:buSzPct val="75000"/>
        <a:buFontTx/>
        <a:buChar char="•"/>
        <a:tabLst/>
        <a:defRPr sz="2531" b="0" i="0" u="none" strike="noStrike" cap="none" spc="0" baseline="0">
          <a:ln>
            <a:noFill/>
          </a:ln>
          <a:solidFill>
            <a:srgbClr val="000000"/>
          </a:solidFill>
          <a:uFillTx/>
          <a:latin typeface="+mn-lt"/>
          <a:ea typeface="+mn-ea"/>
          <a:cs typeface="+mn-cs"/>
          <a:sym typeface="Helvetica Light"/>
        </a:defRPr>
      </a:lvl5pPr>
      <a:lvl6pPr marL="1874976" marR="0" indent="-312496" algn="l" defTabSz="410709" rtl="0" latinLnBrk="0">
        <a:lnSpc>
          <a:spcPct val="100000"/>
        </a:lnSpc>
        <a:spcBef>
          <a:spcPts val="2953"/>
        </a:spcBef>
        <a:spcAft>
          <a:spcPts val="0"/>
        </a:spcAft>
        <a:buClrTx/>
        <a:buSzPct val="75000"/>
        <a:buFontTx/>
        <a:buChar char="•"/>
        <a:tabLst/>
        <a:defRPr sz="2531" b="0" i="0" u="none" strike="noStrike" cap="none" spc="0" baseline="0">
          <a:ln>
            <a:noFill/>
          </a:ln>
          <a:solidFill>
            <a:srgbClr val="000000"/>
          </a:solidFill>
          <a:uFillTx/>
          <a:latin typeface="+mn-lt"/>
          <a:ea typeface="+mn-ea"/>
          <a:cs typeface="+mn-cs"/>
          <a:sym typeface="Helvetica Light"/>
        </a:defRPr>
      </a:lvl6pPr>
      <a:lvl7pPr marL="2187472" marR="0" indent="-312496" algn="l" defTabSz="410709" rtl="0" latinLnBrk="0">
        <a:lnSpc>
          <a:spcPct val="100000"/>
        </a:lnSpc>
        <a:spcBef>
          <a:spcPts val="2953"/>
        </a:spcBef>
        <a:spcAft>
          <a:spcPts val="0"/>
        </a:spcAft>
        <a:buClrTx/>
        <a:buSzPct val="75000"/>
        <a:buFontTx/>
        <a:buChar char="•"/>
        <a:tabLst/>
        <a:defRPr sz="2531" b="0" i="0" u="none" strike="noStrike" cap="none" spc="0" baseline="0">
          <a:ln>
            <a:noFill/>
          </a:ln>
          <a:solidFill>
            <a:srgbClr val="000000"/>
          </a:solidFill>
          <a:uFillTx/>
          <a:latin typeface="+mn-lt"/>
          <a:ea typeface="+mn-ea"/>
          <a:cs typeface="+mn-cs"/>
          <a:sym typeface="Helvetica Light"/>
        </a:defRPr>
      </a:lvl7pPr>
      <a:lvl8pPr marL="2499968" marR="0" indent="-312496" algn="l" defTabSz="410709" rtl="0" latinLnBrk="0">
        <a:lnSpc>
          <a:spcPct val="100000"/>
        </a:lnSpc>
        <a:spcBef>
          <a:spcPts val="2953"/>
        </a:spcBef>
        <a:spcAft>
          <a:spcPts val="0"/>
        </a:spcAft>
        <a:buClrTx/>
        <a:buSzPct val="75000"/>
        <a:buFontTx/>
        <a:buChar char="•"/>
        <a:tabLst/>
        <a:defRPr sz="2531" b="0" i="0" u="none" strike="noStrike" cap="none" spc="0" baseline="0">
          <a:ln>
            <a:noFill/>
          </a:ln>
          <a:solidFill>
            <a:srgbClr val="000000"/>
          </a:solidFill>
          <a:uFillTx/>
          <a:latin typeface="+mn-lt"/>
          <a:ea typeface="+mn-ea"/>
          <a:cs typeface="+mn-cs"/>
          <a:sym typeface="Helvetica Light"/>
        </a:defRPr>
      </a:lvl8pPr>
      <a:lvl9pPr marL="2812464" marR="0" indent="-312496" algn="l" defTabSz="410709" rtl="0" latinLnBrk="0">
        <a:lnSpc>
          <a:spcPct val="100000"/>
        </a:lnSpc>
        <a:spcBef>
          <a:spcPts val="2953"/>
        </a:spcBef>
        <a:spcAft>
          <a:spcPts val="0"/>
        </a:spcAft>
        <a:buClrTx/>
        <a:buSzPct val="75000"/>
        <a:buFontTx/>
        <a:buChar char="•"/>
        <a:tabLst/>
        <a:defRPr sz="2531" b="0" i="0" u="none" strike="noStrike" cap="none" spc="0" baseline="0">
          <a:ln>
            <a:noFill/>
          </a:ln>
          <a:solidFill>
            <a:srgbClr val="000000"/>
          </a:solidFill>
          <a:uFillTx/>
          <a:latin typeface="+mn-lt"/>
          <a:ea typeface="+mn-ea"/>
          <a:cs typeface="+mn-cs"/>
          <a:sym typeface="Helvetica Light"/>
        </a:defRPr>
      </a:lvl9pPr>
    </p:bodyStyle>
    <p:otherStyle>
      <a:lvl1pPr marL="0" marR="0" indent="0" algn="ctr" defTabSz="410709" rtl="0" latinLnBrk="0">
        <a:lnSpc>
          <a:spcPct val="100000"/>
        </a:lnSpc>
        <a:spcBef>
          <a:spcPts val="0"/>
        </a:spcBef>
        <a:spcAft>
          <a:spcPts val="0"/>
        </a:spcAft>
        <a:buClrTx/>
        <a:buSzTx/>
        <a:buFontTx/>
        <a:buNone/>
        <a:tabLst/>
        <a:defRPr sz="1266" b="0" i="0" u="none" strike="noStrike" cap="none" spc="0" baseline="0">
          <a:ln>
            <a:noFill/>
          </a:ln>
          <a:solidFill>
            <a:schemeClr val="tx1"/>
          </a:solidFill>
          <a:uFillTx/>
          <a:latin typeface="+mn-lt"/>
          <a:ea typeface="+mn-ea"/>
          <a:cs typeface="+mn-cs"/>
          <a:sym typeface="Helvetica Light"/>
        </a:defRPr>
      </a:lvl1pPr>
      <a:lvl2pPr marL="0" marR="0" indent="160712" algn="ctr" defTabSz="410709" rtl="0" latinLnBrk="0">
        <a:lnSpc>
          <a:spcPct val="100000"/>
        </a:lnSpc>
        <a:spcBef>
          <a:spcPts val="0"/>
        </a:spcBef>
        <a:spcAft>
          <a:spcPts val="0"/>
        </a:spcAft>
        <a:buClrTx/>
        <a:buSzTx/>
        <a:buFontTx/>
        <a:buNone/>
        <a:tabLst/>
        <a:defRPr sz="1266" b="0" i="0" u="none" strike="noStrike" cap="none" spc="0" baseline="0">
          <a:ln>
            <a:noFill/>
          </a:ln>
          <a:solidFill>
            <a:schemeClr val="tx1"/>
          </a:solidFill>
          <a:uFillTx/>
          <a:latin typeface="+mn-lt"/>
          <a:ea typeface="+mn-ea"/>
          <a:cs typeface="+mn-cs"/>
          <a:sym typeface="Helvetica Light"/>
        </a:defRPr>
      </a:lvl2pPr>
      <a:lvl3pPr marL="0" marR="0" indent="321424" algn="ctr" defTabSz="410709" rtl="0" latinLnBrk="0">
        <a:lnSpc>
          <a:spcPct val="100000"/>
        </a:lnSpc>
        <a:spcBef>
          <a:spcPts val="0"/>
        </a:spcBef>
        <a:spcAft>
          <a:spcPts val="0"/>
        </a:spcAft>
        <a:buClrTx/>
        <a:buSzTx/>
        <a:buFontTx/>
        <a:buNone/>
        <a:tabLst/>
        <a:defRPr sz="1266" b="0" i="0" u="none" strike="noStrike" cap="none" spc="0" baseline="0">
          <a:ln>
            <a:noFill/>
          </a:ln>
          <a:solidFill>
            <a:schemeClr val="tx1"/>
          </a:solidFill>
          <a:uFillTx/>
          <a:latin typeface="+mn-lt"/>
          <a:ea typeface="+mn-ea"/>
          <a:cs typeface="+mn-cs"/>
          <a:sym typeface="Helvetica Light"/>
        </a:defRPr>
      </a:lvl3pPr>
      <a:lvl4pPr marL="0" marR="0" indent="482136" algn="ctr" defTabSz="410709" rtl="0" latinLnBrk="0">
        <a:lnSpc>
          <a:spcPct val="100000"/>
        </a:lnSpc>
        <a:spcBef>
          <a:spcPts val="0"/>
        </a:spcBef>
        <a:spcAft>
          <a:spcPts val="0"/>
        </a:spcAft>
        <a:buClrTx/>
        <a:buSzTx/>
        <a:buFontTx/>
        <a:buNone/>
        <a:tabLst/>
        <a:defRPr sz="1266" b="0" i="0" u="none" strike="noStrike" cap="none" spc="0" baseline="0">
          <a:ln>
            <a:noFill/>
          </a:ln>
          <a:solidFill>
            <a:schemeClr val="tx1"/>
          </a:solidFill>
          <a:uFillTx/>
          <a:latin typeface="+mn-lt"/>
          <a:ea typeface="+mn-ea"/>
          <a:cs typeface="+mn-cs"/>
          <a:sym typeface="Helvetica Light"/>
        </a:defRPr>
      </a:lvl4pPr>
      <a:lvl5pPr marL="0" marR="0" indent="642849" algn="ctr" defTabSz="410709" rtl="0" latinLnBrk="0">
        <a:lnSpc>
          <a:spcPct val="100000"/>
        </a:lnSpc>
        <a:spcBef>
          <a:spcPts val="0"/>
        </a:spcBef>
        <a:spcAft>
          <a:spcPts val="0"/>
        </a:spcAft>
        <a:buClrTx/>
        <a:buSzTx/>
        <a:buFontTx/>
        <a:buNone/>
        <a:tabLst/>
        <a:defRPr sz="1266" b="0" i="0" u="none" strike="noStrike" cap="none" spc="0" baseline="0">
          <a:ln>
            <a:noFill/>
          </a:ln>
          <a:solidFill>
            <a:schemeClr val="tx1"/>
          </a:solidFill>
          <a:uFillTx/>
          <a:latin typeface="+mn-lt"/>
          <a:ea typeface="+mn-ea"/>
          <a:cs typeface="+mn-cs"/>
          <a:sym typeface="Helvetica Light"/>
        </a:defRPr>
      </a:lvl5pPr>
      <a:lvl6pPr marL="0" marR="0" indent="803561" algn="ctr" defTabSz="410709" rtl="0" latinLnBrk="0">
        <a:lnSpc>
          <a:spcPct val="100000"/>
        </a:lnSpc>
        <a:spcBef>
          <a:spcPts val="0"/>
        </a:spcBef>
        <a:spcAft>
          <a:spcPts val="0"/>
        </a:spcAft>
        <a:buClrTx/>
        <a:buSzTx/>
        <a:buFontTx/>
        <a:buNone/>
        <a:tabLst/>
        <a:defRPr sz="1266" b="0" i="0" u="none" strike="noStrike" cap="none" spc="0" baseline="0">
          <a:ln>
            <a:noFill/>
          </a:ln>
          <a:solidFill>
            <a:schemeClr val="tx1"/>
          </a:solidFill>
          <a:uFillTx/>
          <a:latin typeface="+mn-lt"/>
          <a:ea typeface="+mn-ea"/>
          <a:cs typeface="+mn-cs"/>
          <a:sym typeface="Helvetica Light"/>
        </a:defRPr>
      </a:lvl6pPr>
      <a:lvl7pPr marL="0" marR="0" indent="964274" algn="ctr" defTabSz="410709" rtl="0" latinLnBrk="0">
        <a:lnSpc>
          <a:spcPct val="100000"/>
        </a:lnSpc>
        <a:spcBef>
          <a:spcPts val="0"/>
        </a:spcBef>
        <a:spcAft>
          <a:spcPts val="0"/>
        </a:spcAft>
        <a:buClrTx/>
        <a:buSzTx/>
        <a:buFontTx/>
        <a:buNone/>
        <a:tabLst/>
        <a:defRPr sz="1266" b="0" i="0" u="none" strike="noStrike" cap="none" spc="0" baseline="0">
          <a:ln>
            <a:noFill/>
          </a:ln>
          <a:solidFill>
            <a:schemeClr val="tx1"/>
          </a:solidFill>
          <a:uFillTx/>
          <a:latin typeface="+mn-lt"/>
          <a:ea typeface="+mn-ea"/>
          <a:cs typeface="+mn-cs"/>
          <a:sym typeface="Helvetica Light"/>
        </a:defRPr>
      </a:lvl7pPr>
      <a:lvl8pPr marL="0" marR="0" indent="1124987" algn="ctr" defTabSz="410709" rtl="0" latinLnBrk="0">
        <a:lnSpc>
          <a:spcPct val="100000"/>
        </a:lnSpc>
        <a:spcBef>
          <a:spcPts val="0"/>
        </a:spcBef>
        <a:spcAft>
          <a:spcPts val="0"/>
        </a:spcAft>
        <a:buClrTx/>
        <a:buSzTx/>
        <a:buFontTx/>
        <a:buNone/>
        <a:tabLst/>
        <a:defRPr sz="1266" b="0" i="0" u="none" strike="noStrike" cap="none" spc="0" baseline="0">
          <a:ln>
            <a:noFill/>
          </a:ln>
          <a:solidFill>
            <a:schemeClr val="tx1"/>
          </a:solidFill>
          <a:uFillTx/>
          <a:latin typeface="+mn-lt"/>
          <a:ea typeface="+mn-ea"/>
          <a:cs typeface="+mn-cs"/>
          <a:sym typeface="Helvetica Light"/>
        </a:defRPr>
      </a:lvl8pPr>
      <a:lvl9pPr marL="0" marR="0" indent="1285697" algn="ctr" defTabSz="410709" rtl="0" latinLnBrk="0">
        <a:lnSpc>
          <a:spcPct val="100000"/>
        </a:lnSpc>
        <a:spcBef>
          <a:spcPts val="0"/>
        </a:spcBef>
        <a:spcAft>
          <a:spcPts val="0"/>
        </a:spcAft>
        <a:buClrTx/>
        <a:buSzTx/>
        <a:buFontTx/>
        <a:buNone/>
        <a:tabLst/>
        <a:defRPr sz="1266" b="0" i="0" u="none" strike="noStrike" cap="none" spc="0" baseline="0">
          <a:ln>
            <a:noFill/>
          </a:ln>
          <a:solidFill>
            <a:schemeClr val="tx1"/>
          </a:solidFill>
          <a:uFillTx/>
          <a:latin typeface="+mn-lt"/>
          <a:ea typeface="+mn-ea"/>
          <a:cs typeface="+mn-cs"/>
          <a:sym typeface="Helvetica Light"/>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userDrawn="1"/>
        </p:nvSpPr>
        <p:spPr>
          <a:xfrm>
            <a:off x="0" y="6355080"/>
            <a:ext cx="12192000" cy="50292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91425" tIns="45713" rIns="91425" bIns="45713" rtlCol="0" anchor="ctr"/>
          <a:lstStyle/>
          <a:p>
            <a:pPr algn="ctr"/>
            <a:endParaRPr lang="en-US" sz="1800"/>
          </a:p>
        </p:txBody>
      </p:sp>
      <p:sp>
        <p:nvSpPr>
          <p:cNvPr id="2" name="Title Placeholder 1"/>
          <p:cNvSpPr>
            <a:spLocks noGrp="1"/>
          </p:cNvSpPr>
          <p:nvPr>
            <p:ph type="title"/>
          </p:nvPr>
        </p:nvSpPr>
        <p:spPr>
          <a:xfrm>
            <a:off x="609600" y="457200"/>
            <a:ext cx="10972800" cy="676014"/>
          </a:xfrm>
          <a:prstGeom prst="rect">
            <a:avLst/>
          </a:prstGeom>
        </p:spPr>
        <p:txBody>
          <a:bodyPr vert="horz" lIns="91425" tIns="45713" rIns="91425" bIns="45713" rtlCol="0" anchor="t" anchorCtr="0">
            <a:normAutofit/>
          </a:bodyPr>
          <a:lstStyle/>
          <a:p>
            <a:r>
              <a:rPr lang="en-US" dirty="0"/>
              <a:t>Click to edit Master title style</a:t>
            </a:r>
          </a:p>
        </p:txBody>
      </p:sp>
      <p:sp>
        <p:nvSpPr>
          <p:cNvPr id="3" name="Text Placeholder 2"/>
          <p:cNvSpPr>
            <a:spLocks noGrp="1"/>
          </p:cNvSpPr>
          <p:nvPr>
            <p:ph type="body" idx="1"/>
          </p:nvPr>
        </p:nvSpPr>
        <p:spPr>
          <a:xfrm>
            <a:off x="609600" y="1207302"/>
            <a:ext cx="10972800" cy="4525963"/>
          </a:xfrm>
          <a:prstGeom prst="rect">
            <a:avLst/>
          </a:prstGeom>
        </p:spPr>
        <p:txBody>
          <a:bodyPr vert="horz" lIns="91425" tIns="45713" rIns="91425" bIns="45713"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3048010" y="6355094"/>
            <a:ext cx="8534401" cy="502919"/>
          </a:xfrm>
          <a:prstGeom prst="rect">
            <a:avLst/>
          </a:prstGeom>
        </p:spPr>
        <p:txBody>
          <a:bodyPr vert="horz" lIns="0" tIns="45713" rIns="0" bIns="45713" rtlCol="0" anchor="ctr"/>
          <a:lstStyle>
            <a:lvl1pPr algn="r">
              <a:defRPr sz="800">
                <a:solidFill>
                  <a:srgbClr val="000000"/>
                </a:solidFill>
              </a:defRPr>
            </a:lvl1pPr>
          </a:lstStyle>
          <a:p>
            <a:r>
              <a:rPr lang="en-US" dirty="0"/>
              <a:t>U.S. Department of Commerce | National Oceanic and Atmospheric Administration | NOAA Fisheries | Page </a:t>
            </a:r>
            <a:fld id="{632D3AEB-7CBE-3049-91AC-335C6B4F5BF6}" type="slidenum">
              <a:rPr lang="en-US" smtClean="0"/>
              <a:pPr/>
              <a:t>‹#›</a:t>
            </a:fld>
            <a:endParaRPr lang="en-US" dirty="0"/>
          </a:p>
        </p:txBody>
      </p:sp>
      <p:sp>
        <p:nvSpPr>
          <p:cNvPr id="7" name="Rectangle 6"/>
          <p:cNvSpPr/>
          <p:nvPr userDrawn="1"/>
        </p:nvSpPr>
        <p:spPr>
          <a:xfrm>
            <a:off x="0" y="0"/>
            <a:ext cx="12192000" cy="9144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425" tIns="45713" rIns="91425" bIns="45713" rtlCol="0" anchor="ctr"/>
          <a:lstStyle/>
          <a:p>
            <a:pPr algn="ctr"/>
            <a:endParaRPr lang="en-US" sz="1800"/>
          </a:p>
        </p:txBody>
      </p:sp>
      <p:pic>
        <p:nvPicPr>
          <p:cNvPr id="8" name="Picture 7" descr="NOAA-Fisheries-horizontal.png"/>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592680" y="6419102"/>
            <a:ext cx="1670081" cy="388747"/>
          </a:xfrm>
          <a:prstGeom prst="rect">
            <a:avLst/>
          </a:prstGeom>
        </p:spPr>
      </p:pic>
    </p:spTree>
    <p:extLst>
      <p:ext uri="{BB962C8B-B14F-4D97-AF65-F5344CB8AC3E}">
        <p14:creationId xmlns:p14="http://schemas.microsoft.com/office/powerpoint/2010/main" val="3606367926"/>
      </p:ext>
    </p:extLst>
  </p:cSld>
  <p:clrMap bg1="lt1" tx1="dk1" bg2="lt2" tx2="dk2" accent1="accent1" accent2="accent2" accent3="accent3" accent4="accent4" accent5="accent5" accent6="accent6" hlink="hlink" folHlink="folHlink"/>
  <p:sldLayoutIdLst>
    <p:sldLayoutId id="2147483743" r:id="rId1"/>
    <p:sldLayoutId id="2147483744" r:id="rId2"/>
    <p:sldLayoutId id="2147483745" r:id="rId3"/>
    <p:sldLayoutId id="2147483746" r:id="rId4"/>
  </p:sldLayoutIdLst>
  <p:hf hdr="0"/>
  <p:txStyles>
    <p:titleStyle>
      <a:lvl1pPr algn="l" defTabSz="457130" rtl="0" eaLnBrk="1" latinLnBrk="0" hangingPunct="1">
        <a:spcBef>
          <a:spcPct val="0"/>
        </a:spcBef>
        <a:buNone/>
        <a:defRPr sz="3600" b="1" i="0" kern="1200">
          <a:solidFill>
            <a:schemeClr val="accent1"/>
          </a:solidFill>
          <a:latin typeface="+mj-lt"/>
          <a:ea typeface="+mj-ea"/>
          <a:cs typeface="Arial Narrow Bold"/>
        </a:defRPr>
      </a:lvl1pPr>
    </p:titleStyle>
    <p:bodyStyle>
      <a:lvl1pPr marL="342848" indent="-342848" algn="l" defTabSz="457130" rtl="0" eaLnBrk="1" latinLnBrk="0" hangingPunct="1">
        <a:spcBef>
          <a:spcPct val="20000"/>
        </a:spcBef>
        <a:buFont typeface="Arial"/>
        <a:buChar char="•"/>
        <a:defRPr sz="3200" kern="1200">
          <a:solidFill>
            <a:schemeClr val="tx2"/>
          </a:solidFill>
          <a:latin typeface="+mn-lt"/>
          <a:ea typeface="+mn-ea"/>
          <a:cs typeface="+mn-cs"/>
        </a:defRPr>
      </a:lvl1pPr>
      <a:lvl2pPr marL="742836" indent="-285707" algn="l" defTabSz="457130" rtl="0" eaLnBrk="1" latinLnBrk="0" hangingPunct="1">
        <a:spcBef>
          <a:spcPct val="20000"/>
        </a:spcBef>
        <a:buFont typeface="Arial"/>
        <a:buChar char="•"/>
        <a:defRPr sz="3200" kern="1200">
          <a:solidFill>
            <a:schemeClr val="tx2"/>
          </a:solidFill>
          <a:latin typeface="+mn-lt"/>
          <a:ea typeface="+mn-ea"/>
          <a:cs typeface="+mn-cs"/>
        </a:defRPr>
      </a:lvl2pPr>
      <a:lvl3pPr marL="1142824" indent="-228564" algn="l" defTabSz="457130" rtl="0" eaLnBrk="1" latinLnBrk="0" hangingPunct="1">
        <a:spcBef>
          <a:spcPct val="20000"/>
        </a:spcBef>
        <a:buFont typeface="Arial"/>
        <a:buChar char="•"/>
        <a:defRPr sz="2800" kern="1200">
          <a:solidFill>
            <a:schemeClr val="tx2"/>
          </a:solidFill>
          <a:latin typeface="+mn-lt"/>
          <a:ea typeface="+mn-ea"/>
          <a:cs typeface="+mn-cs"/>
        </a:defRPr>
      </a:lvl3pPr>
      <a:lvl4pPr marL="1599954" indent="-228564" algn="l" defTabSz="457130" rtl="0" eaLnBrk="1" latinLnBrk="0" hangingPunct="1">
        <a:spcBef>
          <a:spcPct val="20000"/>
        </a:spcBef>
        <a:buFont typeface="Arial"/>
        <a:buChar char="•"/>
        <a:defRPr sz="2800" kern="1200">
          <a:solidFill>
            <a:schemeClr val="tx2"/>
          </a:solidFill>
          <a:latin typeface="+mn-lt"/>
          <a:ea typeface="+mn-ea"/>
          <a:cs typeface="+mn-cs"/>
        </a:defRPr>
      </a:lvl4pPr>
      <a:lvl5pPr marL="2057085" indent="-228564" algn="l" defTabSz="457130" rtl="0" eaLnBrk="1" latinLnBrk="0" hangingPunct="1">
        <a:spcBef>
          <a:spcPct val="20000"/>
        </a:spcBef>
        <a:buFont typeface="Arial"/>
        <a:buChar char="•"/>
        <a:defRPr sz="2800" kern="1200">
          <a:solidFill>
            <a:schemeClr val="tx2"/>
          </a:solidFill>
          <a:latin typeface="+mn-lt"/>
          <a:ea typeface="+mn-ea"/>
          <a:cs typeface="+mn-cs"/>
        </a:defRPr>
      </a:lvl5pPr>
      <a:lvl6pPr marL="2514215" indent="-228564" algn="l" defTabSz="457130" rtl="0" eaLnBrk="1" latinLnBrk="0" hangingPunct="1">
        <a:spcBef>
          <a:spcPct val="20000"/>
        </a:spcBef>
        <a:buFont typeface="Arial"/>
        <a:buChar char="•"/>
        <a:defRPr sz="2000" kern="1200">
          <a:solidFill>
            <a:schemeClr val="tx1"/>
          </a:solidFill>
          <a:latin typeface="+mn-lt"/>
          <a:ea typeface="+mn-ea"/>
          <a:cs typeface="+mn-cs"/>
        </a:defRPr>
      </a:lvl6pPr>
      <a:lvl7pPr marL="2971344" indent="-228564" algn="l" defTabSz="457130" rtl="0" eaLnBrk="1" latinLnBrk="0" hangingPunct="1">
        <a:spcBef>
          <a:spcPct val="20000"/>
        </a:spcBef>
        <a:buFont typeface="Arial"/>
        <a:buChar char="•"/>
        <a:defRPr sz="2000" kern="1200">
          <a:solidFill>
            <a:schemeClr val="tx1"/>
          </a:solidFill>
          <a:latin typeface="+mn-lt"/>
          <a:ea typeface="+mn-ea"/>
          <a:cs typeface="+mn-cs"/>
        </a:defRPr>
      </a:lvl7pPr>
      <a:lvl8pPr marL="3428475" indent="-228564" algn="l" defTabSz="457130" rtl="0" eaLnBrk="1" latinLnBrk="0" hangingPunct="1">
        <a:spcBef>
          <a:spcPct val="20000"/>
        </a:spcBef>
        <a:buFont typeface="Arial"/>
        <a:buChar char="•"/>
        <a:defRPr sz="2000" kern="1200">
          <a:solidFill>
            <a:schemeClr val="tx1"/>
          </a:solidFill>
          <a:latin typeface="+mn-lt"/>
          <a:ea typeface="+mn-ea"/>
          <a:cs typeface="+mn-cs"/>
        </a:defRPr>
      </a:lvl8pPr>
      <a:lvl9pPr marL="3885603" indent="-228564" algn="l" defTabSz="45713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30" rtl="0" eaLnBrk="1" latinLnBrk="0" hangingPunct="1">
        <a:defRPr sz="1800" kern="1200">
          <a:solidFill>
            <a:schemeClr val="tx1"/>
          </a:solidFill>
          <a:latin typeface="+mn-lt"/>
          <a:ea typeface="+mn-ea"/>
          <a:cs typeface="+mn-cs"/>
        </a:defRPr>
      </a:lvl1pPr>
      <a:lvl2pPr marL="457130" algn="l" defTabSz="457130" rtl="0" eaLnBrk="1" latinLnBrk="0" hangingPunct="1">
        <a:defRPr sz="1800" kern="1200">
          <a:solidFill>
            <a:schemeClr val="tx1"/>
          </a:solidFill>
          <a:latin typeface="+mn-lt"/>
          <a:ea typeface="+mn-ea"/>
          <a:cs typeface="+mn-cs"/>
        </a:defRPr>
      </a:lvl2pPr>
      <a:lvl3pPr marL="914259" algn="l" defTabSz="457130" rtl="0" eaLnBrk="1" latinLnBrk="0" hangingPunct="1">
        <a:defRPr sz="1800" kern="1200">
          <a:solidFill>
            <a:schemeClr val="tx1"/>
          </a:solidFill>
          <a:latin typeface="+mn-lt"/>
          <a:ea typeface="+mn-ea"/>
          <a:cs typeface="+mn-cs"/>
        </a:defRPr>
      </a:lvl3pPr>
      <a:lvl4pPr marL="1371390" algn="l" defTabSz="457130" rtl="0" eaLnBrk="1" latinLnBrk="0" hangingPunct="1">
        <a:defRPr sz="1800" kern="1200">
          <a:solidFill>
            <a:schemeClr val="tx1"/>
          </a:solidFill>
          <a:latin typeface="+mn-lt"/>
          <a:ea typeface="+mn-ea"/>
          <a:cs typeface="+mn-cs"/>
        </a:defRPr>
      </a:lvl4pPr>
      <a:lvl5pPr marL="1828519" algn="l" defTabSz="457130" rtl="0" eaLnBrk="1" latinLnBrk="0" hangingPunct="1">
        <a:defRPr sz="1800" kern="1200">
          <a:solidFill>
            <a:schemeClr val="tx1"/>
          </a:solidFill>
          <a:latin typeface="+mn-lt"/>
          <a:ea typeface="+mn-ea"/>
          <a:cs typeface="+mn-cs"/>
        </a:defRPr>
      </a:lvl5pPr>
      <a:lvl6pPr marL="2285649" algn="l" defTabSz="457130" rtl="0" eaLnBrk="1" latinLnBrk="0" hangingPunct="1">
        <a:defRPr sz="1800" kern="1200">
          <a:solidFill>
            <a:schemeClr val="tx1"/>
          </a:solidFill>
          <a:latin typeface="+mn-lt"/>
          <a:ea typeface="+mn-ea"/>
          <a:cs typeface="+mn-cs"/>
        </a:defRPr>
      </a:lvl6pPr>
      <a:lvl7pPr marL="2742780" algn="l" defTabSz="457130" rtl="0" eaLnBrk="1" latinLnBrk="0" hangingPunct="1">
        <a:defRPr sz="1800" kern="1200">
          <a:solidFill>
            <a:schemeClr val="tx1"/>
          </a:solidFill>
          <a:latin typeface="+mn-lt"/>
          <a:ea typeface="+mn-ea"/>
          <a:cs typeface="+mn-cs"/>
        </a:defRPr>
      </a:lvl7pPr>
      <a:lvl8pPr marL="3199908" algn="l" defTabSz="457130" rtl="0" eaLnBrk="1" latinLnBrk="0" hangingPunct="1">
        <a:defRPr sz="1800" kern="1200">
          <a:solidFill>
            <a:schemeClr val="tx1"/>
          </a:solidFill>
          <a:latin typeface="+mn-lt"/>
          <a:ea typeface="+mn-ea"/>
          <a:cs typeface="+mn-cs"/>
        </a:defRPr>
      </a:lvl8pPr>
      <a:lvl9pPr marL="3657039" algn="l" defTabSz="45713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notesSlide" Target="../notesSlides/notesSlide1.xml"/><Relationship Id="rId1" Type="http://schemas.openxmlformats.org/officeDocument/2006/relationships/slideLayout" Target="../slideLayouts/slideLayout78.xml"/><Relationship Id="rId5" Type="http://schemas.openxmlformats.org/officeDocument/2006/relationships/image" Target="../media/image13.gif"/><Relationship Id="rId4" Type="http://schemas.openxmlformats.org/officeDocument/2006/relationships/image" Target="../media/image12.png"/></Relationships>
</file>

<file path=ppt/slides/_rels/slide10.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58.png"/><Relationship Id="rId1" Type="http://schemas.openxmlformats.org/officeDocument/2006/relationships/slideLayout" Target="../slideLayouts/slideLayout59.xml"/></Relationships>
</file>

<file path=ppt/slides/_rels/slide1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8.xml"/><Relationship Id="rId1" Type="http://schemas.openxmlformats.org/officeDocument/2006/relationships/slideLayout" Target="../slideLayouts/slideLayout74.xml"/></Relationships>
</file>

<file path=ppt/slides/_rels/slide2.xml.rels><?xml version="1.0" encoding="UTF-8" standalone="yes"?>
<Relationships xmlns="http://schemas.openxmlformats.org/package/2006/relationships"><Relationship Id="rId8" Type="http://schemas.openxmlformats.org/officeDocument/2006/relationships/image" Target="../media/image19.tif"/><Relationship Id="rId3" Type="http://schemas.openxmlformats.org/officeDocument/2006/relationships/image" Target="../media/image14.tif"/><Relationship Id="rId7" Type="http://schemas.openxmlformats.org/officeDocument/2006/relationships/image" Target="../media/image18.tif"/><Relationship Id="rId2" Type="http://schemas.openxmlformats.org/officeDocument/2006/relationships/notesSlide" Target="../notesSlides/notesSlide2.xml"/><Relationship Id="rId1" Type="http://schemas.openxmlformats.org/officeDocument/2006/relationships/slideLayout" Target="../slideLayouts/slideLayout11.xml"/><Relationship Id="rId6" Type="http://schemas.openxmlformats.org/officeDocument/2006/relationships/image" Target="../media/image17.tif"/><Relationship Id="rId11" Type="http://schemas.openxmlformats.org/officeDocument/2006/relationships/image" Target="../media/image22.tif"/><Relationship Id="rId5" Type="http://schemas.openxmlformats.org/officeDocument/2006/relationships/image" Target="../media/image16.tif"/><Relationship Id="rId10" Type="http://schemas.openxmlformats.org/officeDocument/2006/relationships/image" Target="../media/image21.tif"/><Relationship Id="rId4" Type="http://schemas.openxmlformats.org/officeDocument/2006/relationships/image" Target="../media/image15.tif"/><Relationship Id="rId9" Type="http://schemas.openxmlformats.org/officeDocument/2006/relationships/image" Target="../media/image20.tif"/></Relationships>
</file>

<file path=ppt/slides/_rels/slide3.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3.emf"/><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36.png"/><Relationship Id="rId18" Type="http://schemas.openxmlformats.org/officeDocument/2006/relationships/image" Target="../media/image41.png"/><Relationship Id="rId3" Type="http://schemas.openxmlformats.org/officeDocument/2006/relationships/image" Target="../media/image26.png"/><Relationship Id="rId21" Type="http://schemas.openxmlformats.org/officeDocument/2006/relationships/image" Target="../media/image44.png"/><Relationship Id="rId7" Type="http://schemas.openxmlformats.org/officeDocument/2006/relationships/image" Target="../media/image30.png"/><Relationship Id="rId12" Type="http://schemas.openxmlformats.org/officeDocument/2006/relationships/image" Target="../media/image35.png"/><Relationship Id="rId17" Type="http://schemas.openxmlformats.org/officeDocument/2006/relationships/image" Target="../media/image40.png"/><Relationship Id="rId2" Type="http://schemas.openxmlformats.org/officeDocument/2006/relationships/notesSlide" Target="../notesSlides/notesSlide4.xml"/><Relationship Id="rId16" Type="http://schemas.openxmlformats.org/officeDocument/2006/relationships/image" Target="../media/image39.png"/><Relationship Id="rId20" Type="http://schemas.openxmlformats.org/officeDocument/2006/relationships/image" Target="../media/image43.png"/><Relationship Id="rId1" Type="http://schemas.openxmlformats.org/officeDocument/2006/relationships/slideLayout" Target="../slideLayouts/slideLayout28.xml"/><Relationship Id="rId6" Type="http://schemas.openxmlformats.org/officeDocument/2006/relationships/image" Target="../media/image29.png"/><Relationship Id="rId11" Type="http://schemas.openxmlformats.org/officeDocument/2006/relationships/image" Target="../media/image34.png"/><Relationship Id="rId5" Type="http://schemas.openxmlformats.org/officeDocument/2006/relationships/image" Target="../media/image28.png"/><Relationship Id="rId15" Type="http://schemas.openxmlformats.org/officeDocument/2006/relationships/image" Target="../media/image38.png"/><Relationship Id="rId10" Type="http://schemas.openxmlformats.org/officeDocument/2006/relationships/image" Target="../media/image33.png"/><Relationship Id="rId19" Type="http://schemas.openxmlformats.org/officeDocument/2006/relationships/image" Target="../media/image42.png"/><Relationship Id="rId4" Type="http://schemas.openxmlformats.org/officeDocument/2006/relationships/image" Target="../media/image27.png"/><Relationship Id="rId9" Type="http://schemas.openxmlformats.org/officeDocument/2006/relationships/image" Target="../media/image32.png"/><Relationship Id="rId14" Type="http://schemas.openxmlformats.org/officeDocument/2006/relationships/image" Target="../media/image37.png"/></Relationships>
</file>

<file path=ppt/slides/_rels/slide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xml"/><Relationship Id="rId1" Type="http://schemas.openxmlformats.org/officeDocument/2006/relationships/slideLayout" Target="../slideLayouts/slideLayout30.xml"/></Relationships>
</file>

<file path=ppt/slides/_rels/slide7.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notesSlide" Target="../notesSlides/notesSlide6.xml"/><Relationship Id="rId1" Type="http://schemas.openxmlformats.org/officeDocument/2006/relationships/slideLayout" Target="../slideLayouts/slideLayout36.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 Id="rId9" Type="http://schemas.openxmlformats.org/officeDocument/2006/relationships/image" Target="../media/image52.png"/></Relationships>
</file>

<file path=ppt/slides/_rels/slide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7.xml"/><Relationship Id="rId1" Type="http://schemas.openxmlformats.org/officeDocument/2006/relationships/slideLayout" Target="../slideLayouts/slideLayout28.xml"/><Relationship Id="rId5" Type="http://schemas.openxmlformats.org/officeDocument/2006/relationships/image" Target="../media/image55.png"/><Relationship Id="rId4" Type="http://schemas.openxmlformats.org/officeDocument/2006/relationships/image" Target="../media/image54.png"/></Relationships>
</file>

<file path=ppt/slides/_rels/slide9.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image" Target="../media/image56.png"/><Relationship Id="rId1" Type="http://schemas.openxmlformats.org/officeDocument/2006/relationships/slideLayout" Target="../slideLayouts/slideLayout4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09800" y="473077"/>
            <a:ext cx="7772400" cy="1470025"/>
          </a:xfrm>
        </p:spPr>
        <p:txBody>
          <a:bodyPr>
            <a:normAutofit/>
          </a:bodyPr>
          <a:lstStyle/>
          <a:p>
            <a:r>
              <a:rPr lang="en-US" dirty="0"/>
              <a:t>Risk assessments</a:t>
            </a:r>
          </a:p>
        </p:txBody>
      </p:sp>
      <p:sp>
        <p:nvSpPr>
          <p:cNvPr id="3" name="Subtitle 2"/>
          <p:cNvSpPr>
            <a:spLocks noGrp="1"/>
          </p:cNvSpPr>
          <p:nvPr>
            <p:ph type="subTitle" idx="1"/>
          </p:nvPr>
        </p:nvSpPr>
        <p:spPr>
          <a:xfrm>
            <a:off x="2895600" y="4923178"/>
            <a:ext cx="6400800" cy="1752600"/>
          </a:xfrm>
        </p:spPr>
        <p:txBody>
          <a:bodyPr>
            <a:normAutofit/>
          </a:bodyPr>
          <a:lstStyle/>
          <a:p>
            <a:r>
              <a:rPr lang="en-US" dirty="0">
                <a:solidFill>
                  <a:schemeClr val="tx1"/>
                </a:solidFill>
              </a:rPr>
              <a:t>Elliott Hazen (SWFSC)</a:t>
            </a:r>
          </a:p>
          <a:p>
            <a:r>
              <a:rPr lang="en-US" dirty="0">
                <a:solidFill>
                  <a:schemeClr val="tx1"/>
                </a:solidFill>
              </a:rPr>
              <a:t>Jameal Samhouri (NWFSC)</a:t>
            </a:r>
          </a:p>
        </p:txBody>
      </p:sp>
      <p:pic>
        <p:nvPicPr>
          <p:cNvPr id="4" name="Picture 4" descr="http://www.nssl.noaa.gov/news/logos/noaa_white.gif"/>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8629650" y="4964804"/>
            <a:ext cx="914400" cy="914400"/>
          </a:xfrm>
          <a:prstGeom prst="rect">
            <a:avLst/>
          </a:prstGeom>
          <a:noFill/>
          <a:extLst>
            <a:ext uri="{909E8E84-426E-40dd-AFC4-6F175D3DCCD1}">
              <a14:hiddenFill xmlns:a14="http://schemas.microsoft.com/office/drawing/2010/main" xmlns="">
                <a:solidFill>
                  <a:srgbClr val="FFFFFF"/>
                </a:solidFill>
              </a14:hiddenFill>
            </a:ext>
          </a:extLst>
        </p:spPr>
      </p:pic>
      <p:pic>
        <p:nvPicPr>
          <p:cNvPr id="5" name="Picture 6" descr="http://www.noaa.gov/iea/Assets/iea/images/logo.png"/>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9525000" y="5675559"/>
            <a:ext cx="914400" cy="521595"/>
          </a:xfrm>
          <a:prstGeom prst="rect">
            <a:avLst/>
          </a:prstGeom>
          <a:noFill/>
          <a:extLst>
            <a:ext uri="{909E8E84-426E-40dd-AFC4-6F175D3DCCD1}">
              <a14:hiddenFill xmlns:a14="http://schemas.microsoft.com/office/drawing/2010/main" xmlns="">
                <a:solidFill>
                  <a:srgbClr val="FFFFFF"/>
                </a:solidFill>
              </a14:hiddenFill>
            </a:ext>
          </a:extLst>
        </p:spPr>
      </p:pic>
      <p:pic>
        <p:nvPicPr>
          <p:cNvPr id="7" name="Picture 6" descr="Dilbert risk is confusing.gi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32000" y="1962943"/>
            <a:ext cx="8128000" cy="2527300"/>
          </a:xfrm>
          <a:prstGeom prst="rect">
            <a:avLst/>
          </a:prstGeom>
        </p:spPr>
      </p:pic>
    </p:spTree>
    <p:extLst>
      <p:ext uri="{BB962C8B-B14F-4D97-AF65-F5344CB8AC3E}">
        <p14:creationId xmlns:p14="http://schemas.microsoft.com/office/powerpoint/2010/main" val="12049494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549401" y="3429000"/>
            <a:ext cx="9118600" cy="3429000"/>
          </a:xfrm>
          <a:prstGeom prst="rect">
            <a:avLst/>
          </a:prstGeom>
        </p:spPr>
      </p:pic>
      <p:pic>
        <p:nvPicPr>
          <p:cNvPr id="4" name="Picture 5" descr="http://wilderdom.com/images/RiskNotTakingRisksCartoon.jpg"/>
          <p:cNvPicPr>
            <a:picLocks noChangeAspect="1" noChangeArrowheads="1"/>
          </p:cNvPicPr>
          <p:nvPr/>
        </p:nvPicPr>
        <p:blipFill>
          <a:blip r:embed="rId3">
            <a:extLst>
              <a:ext uri="{28A0092B-C50C-407E-A947-70E740481C1C}">
                <a14:useLocalDpi xmlns:a14="http://schemas.microsoft.com/office/drawing/2010/main" val="0"/>
              </a:ext>
            </a:extLst>
          </a:blip>
          <a:srcRect l="-31122" r="-31122"/>
          <a:stretch>
            <a:fillRect/>
          </a:stretch>
        </p:blipFill>
        <p:spPr>
          <a:xfrm>
            <a:off x="998566" y="25146"/>
            <a:ext cx="6189259" cy="3403854"/>
          </a:xfrm>
          <a:prstGeom prst="rect">
            <a:avLst/>
          </a:prstGeom>
          <a:ln>
            <a:noFill/>
          </a:ln>
          <a:effectLst>
            <a:softEdge rad="112500"/>
          </a:effectLst>
        </p:spPr>
      </p:pic>
      <p:sp>
        <p:nvSpPr>
          <p:cNvPr id="6" name="Rectangle 5"/>
          <p:cNvSpPr/>
          <p:nvPr/>
        </p:nvSpPr>
        <p:spPr>
          <a:xfrm>
            <a:off x="5552303" y="997109"/>
            <a:ext cx="5474044" cy="2308324"/>
          </a:xfrm>
          <a:prstGeom prst="rect">
            <a:avLst/>
          </a:prstGeom>
        </p:spPr>
        <p:txBody>
          <a:bodyPr wrap="square">
            <a:spAutoFit/>
          </a:bodyPr>
          <a:lstStyle/>
          <a:p>
            <a:pPr marL="1371390" lvl="2" indent="-571413" defTabSz="457130">
              <a:buFont typeface="+mj-lt"/>
              <a:buAutoNum type="romanLcPeriod"/>
            </a:pPr>
            <a:r>
              <a:rPr lang="en-US" sz="2400" dirty="0">
                <a:solidFill>
                  <a:srgbClr val="000000"/>
                </a:solidFill>
                <a:latin typeface="Arial"/>
              </a:rPr>
              <a:t>What kind of risk assessments- eco, socio-econ, integrated?</a:t>
            </a:r>
          </a:p>
          <a:p>
            <a:pPr marL="1371390" lvl="2" indent="-571413" defTabSz="457130">
              <a:buFont typeface="+mj-lt"/>
              <a:buAutoNum type="romanLcPeriod"/>
            </a:pPr>
            <a:r>
              <a:rPr lang="en-US" sz="2400" dirty="0">
                <a:solidFill>
                  <a:srgbClr val="000000"/>
                </a:solidFill>
                <a:latin typeface="Arial"/>
              </a:rPr>
              <a:t>What time horizons?</a:t>
            </a:r>
          </a:p>
          <a:p>
            <a:pPr marL="1371390" lvl="2" indent="-571413" defTabSz="457130">
              <a:buFont typeface="+mj-lt"/>
              <a:buAutoNum type="romanLcPeriod"/>
            </a:pPr>
            <a:r>
              <a:rPr lang="en-US" sz="2400" dirty="0">
                <a:solidFill>
                  <a:srgbClr val="000000"/>
                </a:solidFill>
                <a:latin typeface="Arial"/>
              </a:rPr>
              <a:t>What type of analysis?</a:t>
            </a:r>
          </a:p>
          <a:p>
            <a:pPr marL="1371390" lvl="2" indent="-571413" defTabSz="457130">
              <a:buFont typeface="+mj-lt"/>
              <a:buAutoNum type="romanLcPeriod"/>
            </a:pPr>
            <a:r>
              <a:rPr lang="en-US" sz="2400" dirty="0">
                <a:solidFill>
                  <a:srgbClr val="000000"/>
                </a:solidFill>
                <a:latin typeface="Arial"/>
              </a:rPr>
              <a:t>Which issues?</a:t>
            </a:r>
          </a:p>
        </p:txBody>
      </p:sp>
    </p:spTree>
    <p:extLst>
      <p:ext uri="{BB962C8B-B14F-4D97-AF65-F5344CB8AC3E}">
        <p14:creationId xmlns:p14="http://schemas.microsoft.com/office/powerpoint/2010/main" val="796146803"/>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73641"/>
        </a:solidFill>
        <a:effectLst/>
      </p:bgPr>
    </p:bg>
    <p:spTree>
      <p:nvGrpSpPr>
        <p:cNvPr id="1" name=""/>
        <p:cNvGrpSpPr/>
        <p:nvPr/>
      </p:nvGrpSpPr>
      <p:grpSpPr>
        <a:xfrm>
          <a:off x="0" y="0"/>
          <a:ext cx="0" cy="0"/>
          <a:chOff x="0" y="0"/>
          <a:chExt cx="0" cy="0"/>
        </a:xfrm>
      </p:grpSpPr>
      <p:pic>
        <p:nvPicPr>
          <p:cNvPr id="1305" name="main_fig.pdf"/>
          <p:cNvPicPr>
            <a:picLocks noChangeAspect="1"/>
          </p:cNvPicPr>
          <p:nvPr/>
        </p:nvPicPr>
        <p:blipFill>
          <a:blip r:embed="rId3"/>
          <a:srcRect l="67101"/>
          <a:stretch>
            <a:fillRect/>
          </a:stretch>
        </p:blipFill>
        <p:spPr>
          <a:xfrm>
            <a:off x="7687004" y="-184"/>
            <a:ext cx="3008399" cy="6858390"/>
          </a:xfrm>
          <a:prstGeom prst="rect">
            <a:avLst/>
          </a:prstGeom>
          <a:ln w="12700">
            <a:miter lim="400000"/>
          </a:ln>
        </p:spPr>
      </p:pic>
      <p:sp>
        <p:nvSpPr>
          <p:cNvPr id="1306" name="Shape 1306"/>
          <p:cNvSpPr>
            <a:spLocks noGrp="1"/>
          </p:cNvSpPr>
          <p:nvPr>
            <p:ph type="body" sz="half" idx="4294967295"/>
          </p:nvPr>
        </p:nvSpPr>
        <p:spPr>
          <a:xfrm>
            <a:off x="2193728" y="1830589"/>
            <a:ext cx="5486530" cy="4420195"/>
          </a:xfrm>
          <a:prstGeom prst="rect">
            <a:avLst/>
          </a:prstGeom>
        </p:spPr>
        <p:txBody>
          <a:bodyPr/>
          <a:lstStyle/>
          <a:p>
            <a:pPr marL="0" indent="0">
              <a:buSzTx/>
              <a:buNone/>
              <a:defRPr>
                <a:solidFill>
                  <a:srgbClr val="FFFFFF"/>
                </a:solidFill>
              </a:defRPr>
            </a:pPr>
            <a:r>
              <a:t>Fisheries managed at both state and federal level</a:t>
            </a:r>
          </a:p>
          <a:p>
            <a:pPr marL="0" indent="0">
              <a:buSzTx/>
              <a:buNone/>
              <a:defRPr>
                <a:solidFill>
                  <a:srgbClr val="FFFFFF"/>
                </a:solidFill>
              </a:defRPr>
            </a:pPr>
            <a:r>
              <a:t>People commonly integrate across both in yearly strategies</a:t>
            </a:r>
          </a:p>
        </p:txBody>
      </p:sp>
      <p:sp>
        <p:nvSpPr>
          <p:cNvPr id="1307" name="Shape 1307"/>
          <p:cNvSpPr>
            <a:spLocks noGrp="1"/>
          </p:cNvSpPr>
          <p:nvPr>
            <p:ph type="title" idx="4294967295"/>
          </p:nvPr>
        </p:nvSpPr>
        <p:spPr>
          <a:xfrm>
            <a:off x="2133868" y="471040"/>
            <a:ext cx="5606250" cy="1518048"/>
          </a:xfrm>
          <a:prstGeom prst="rect">
            <a:avLst/>
          </a:prstGeom>
        </p:spPr>
        <p:txBody>
          <a:bodyPr>
            <a:normAutofit fontScale="90000"/>
          </a:bodyPr>
          <a:lstStyle>
            <a:lvl1pPr defTabSz="490727">
              <a:defRPr sz="6719">
                <a:solidFill>
                  <a:srgbClr val="FFFFFF"/>
                </a:solidFill>
              </a:defRPr>
            </a:lvl1pPr>
          </a:lstStyle>
          <a:p>
            <a:r>
              <a:t>Governance across scales</a:t>
            </a:r>
          </a:p>
        </p:txBody>
      </p:sp>
      <p:sp>
        <p:nvSpPr>
          <p:cNvPr id="1308" name="Shape 1308"/>
          <p:cNvSpPr/>
          <p:nvPr/>
        </p:nvSpPr>
        <p:spPr>
          <a:xfrm>
            <a:off x="8873287" y="6470043"/>
            <a:ext cx="1734442" cy="266924"/>
          </a:xfrm>
          <a:prstGeom prst="rect">
            <a:avLst/>
          </a:prstGeom>
          <a:ln w="12700">
            <a:miter lim="400000"/>
          </a:ln>
          <a:extLst>
            <a:ext uri="{C572A759-6A51-4108-AA02-DFA0A04FC94B}">
              <ma14:wrappingTextBoxFlag xmlns:ma14="http://schemas.microsoft.com/office/mac/drawingml/2011/main" xmlns="" val="1"/>
            </a:ext>
          </a:extLst>
        </p:spPr>
        <p:txBody>
          <a:bodyPr wrap="none" lIns="35715" tIns="35715" rIns="35715" bIns="35715" anchor="ctr">
            <a:spAutoFit/>
          </a:bodyPr>
          <a:lstStyle>
            <a:lvl1pPr>
              <a:defRPr sz="1800">
                <a:solidFill>
                  <a:srgbClr val="FFFFFF"/>
                </a:solidFill>
              </a:defRPr>
            </a:lvl1pPr>
          </a:lstStyle>
          <a:p>
            <a:pPr algn="ctr" defTabSz="410709" hangingPunct="0"/>
            <a:r>
              <a:rPr sz="1266" kern="0">
                <a:latin typeface="Helvetica Light"/>
                <a:sym typeface="Helvetica Light"/>
              </a:rPr>
              <a:t>Fuller et al. (submitted)</a:t>
            </a:r>
          </a:p>
        </p:txBody>
      </p:sp>
      <p:sp>
        <p:nvSpPr>
          <p:cNvPr id="1309" name="Shape 1309"/>
          <p:cNvSpPr/>
          <p:nvPr/>
        </p:nvSpPr>
        <p:spPr>
          <a:xfrm>
            <a:off x="2008478" y="6037486"/>
            <a:ext cx="435637" cy="435636"/>
          </a:xfrm>
          <a:prstGeom prst="ellipse">
            <a:avLst/>
          </a:prstGeom>
          <a:solidFill>
            <a:srgbClr val="1D90FF"/>
          </a:solidFill>
          <a:ln w="12700">
            <a:miter lim="400000"/>
          </a:ln>
        </p:spPr>
        <p:txBody>
          <a:bodyPr lIns="35715" tIns="35715" rIns="35715" bIns="35715" anchor="ctr"/>
          <a:lstStyle/>
          <a:p>
            <a:pPr algn="ctr" defTabSz="410709" hangingPunct="0">
              <a:defRPr sz="2400"/>
            </a:pPr>
            <a:endParaRPr sz="1687" kern="0">
              <a:solidFill>
                <a:srgbClr val="000000"/>
              </a:solidFill>
              <a:latin typeface="Helvetica Light"/>
              <a:sym typeface="Helvetica Light"/>
            </a:endParaRPr>
          </a:p>
        </p:txBody>
      </p:sp>
      <p:sp>
        <p:nvSpPr>
          <p:cNvPr id="1310" name="Shape 1310"/>
          <p:cNvSpPr/>
          <p:nvPr/>
        </p:nvSpPr>
        <p:spPr>
          <a:xfrm>
            <a:off x="4020180" y="6037486"/>
            <a:ext cx="435637" cy="435636"/>
          </a:xfrm>
          <a:prstGeom prst="ellipse">
            <a:avLst/>
          </a:prstGeom>
          <a:solidFill>
            <a:srgbClr val="CD5C5C"/>
          </a:solidFill>
          <a:ln w="12700">
            <a:miter lim="400000"/>
          </a:ln>
        </p:spPr>
        <p:txBody>
          <a:bodyPr lIns="35715" tIns="35715" rIns="35715" bIns="35715" anchor="ctr"/>
          <a:lstStyle/>
          <a:p>
            <a:pPr algn="ctr" defTabSz="410709" hangingPunct="0">
              <a:defRPr sz="2400"/>
            </a:pPr>
            <a:endParaRPr sz="1687" kern="0">
              <a:solidFill>
                <a:srgbClr val="000000"/>
              </a:solidFill>
              <a:latin typeface="Helvetica Light"/>
              <a:sym typeface="Helvetica Light"/>
            </a:endParaRPr>
          </a:p>
        </p:txBody>
      </p:sp>
      <p:sp>
        <p:nvSpPr>
          <p:cNvPr id="1311" name="Shape 1311"/>
          <p:cNvSpPr/>
          <p:nvPr/>
        </p:nvSpPr>
        <p:spPr>
          <a:xfrm>
            <a:off x="5638614" y="6037486"/>
            <a:ext cx="435637" cy="435636"/>
          </a:xfrm>
          <a:prstGeom prst="ellipse">
            <a:avLst/>
          </a:prstGeom>
          <a:solidFill>
            <a:srgbClr val="6C71C4"/>
          </a:solidFill>
          <a:ln w="12700">
            <a:miter lim="400000"/>
          </a:ln>
        </p:spPr>
        <p:txBody>
          <a:bodyPr lIns="35715" tIns="35715" rIns="35715" bIns="35715" anchor="ctr"/>
          <a:lstStyle/>
          <a:p>
            <a:pPr algn="ctr" defTabSz="410709" hangingPunct="0">
              <a:defRPr sz="2400"/>
            </a:pPr>
            <a:endParaRPr sz="1687" kern="0">
              <a:solidFill>
                <a:srgbClr val="000000"/>
              </a:solidFill>
              <a:latin typeface="Helvetica Light"/>
              <a:sym typeface="Helvetica Light"/>
            </a:endParaRPr>
          </a:p>
        </p:txBody>
      </p:sp>
      <p:sp>
        <p:nvSpPr>
          <p:cNvPr id="1312" name="Shape 1312"/>
          <p:cNvSpPr/>
          <p:nvPr/>
        </p:nvSpPr>
        <p:spPr>
          <a:xfrm>
            <a:off x="2520964" y="6024511"/>
            <a:ext cx="1174994" cy="461593"/>
          </a:xfrm>
          <a:prstGeom prst="rect">
            <a:avLst/>
          </a:prstGeom>
          <a:ln w="12700">
            <a:miter lim="400000"/>
          </a:ln>
          <a:extLst>
            <a:ext uri="{C572A759-6A51-4108-AA02-DFA0A04FC94B}">
              <ma14:wrappingTextBoxFlag xmlns:ma14="http://schemas.microsoft.com/office/mac/drawingml/2011/main" xmlns="" val="1"/>
            </a:ext>
          </a:extLst>
        </p:spPr>
        <p:txBody>
          <a:bodyPr wrap="none" lIns="35715" tIns="35715" rIns="35715" bIns="35715" anchor="ctr">
            <a:spAutoFit/>
          </a:bodyPr>
          <a:lstStyle>
            <a:lvl1pPr>
              <a:defRPr>
                <a:solidFill>
                  <a:srgbClr val="EEE8D5"/>
                </a:solidFill>
              </a:defRPr>
            </a:lvl1pPr>
          </a:lstStyle>
          <a:p>
            <a:pPr algn="ctr" defTabSz="410709" hangingPunct="0"/>
            <a:r>
              <a:rPr sz="2531" kern="0">
                <a:latin typeface="Helvetica Light"/>
                <a:sym typeface="Helvetica Light"/>
              </a:rPr>
              <a:t>Federal</a:t>
            </a:r>
          </a:p>
        </p:txBody>
      </p:sp>
      <p:sp>
        <p:nvSpPr>
          <p:cNvPr id="1313" name="Shape 1313"/>
          <p:cNvSpPr/>
          <p:nvPr/>
        </p:nvSpPr>
        <p:spPr>
          <a:xfrm>
            <a:off x="4524481" y="6024511"/>
            <a:ext cx="812716" cy="461593"/>
          </a:xfrm>
          <a:prstGeom prst="rect">
            <a:avLst/>
          </a:prstGeom>
          <a:ln w="12700">
            <a:miter lim="400000"/>
          </a:ln>
          <a:extLst>
            <a:ext uri="{C572A759-6A51-4108-AA02-DFA0A04FC94B}">
              <ma14:wrappingTextBoxFlag xmlns:ma14="http://schemas.microsoft.com/office/mac/drawingml/2011/main" xmlns="" val="1"/>
            </a:ext>
          </a:extLst>
        </p:spPr>
        <p:txBody>
          <a:bodyPr wrap="none" lIns="35715" tIns="35715" rIns="35715" bIns="35715" anchor="ctr">
            <a:spAutoFit/>
          </a:bodyPr>
          <a:lstStyle>
            <a:lvl1pPr>
              <a:defRPr>
                <a:solidFill>
                  <a:srgbClr val="EEE8D5"/>
                </a:solidFill>
              </a:defRPr>
            </a:lvl1pPr>
          </a:lstStyle>
          <a:p>
            <a:pPr algn="ctr" defTabSz="410709" hangingPunct="0"/>
            <a:r>
              <a:rPr sz="2531" kern="0">
                <a:latin typeface="Helvetica Light"/>
                <a:sym typeface="Helvetica Light"/>
              </a:rPr>
              <a:t>State</a:t>
            </a:r>
          </a:p>
        </p:txBody>
      </p:sp>
      <p:sp>
        <p:nvSpPr>
          <p:cNvPr id="1314" name="Shape 1314"/>
          <p:cNvSpPr/>
          <p:nvPr/>
        </p:nvSpPr>
        <p:spPr>
          <a:xfrm>
            <a:off x="6141883" y="6024511"/>
            <a:ext cx="740580" cy="461593"/>
          </a:xfrm>
          <a:prstGeom prst="rect">
            <a:avLst/>
          </a:prstGeom>
          <a:ln w="12700">
            <a:miter lim="400000"/>
          </a:ln>
          <a:extLst>
            <a:ext uri="{C572A759-6A51-4108-AA02-DFA0A04FC94B}">
              <ma14:wrappingTextBoxFlag xmlns:ma14="http://schemas.microsoft.com/office/mac/drawingml/2011/main" xmlns="" val="1"/>
            </a:ext>
          </a:extLst>
        </p:spPr>
        <p:txBody>
          <a:bodyPr wrap="none" lIns="35715" tIns="35715" rIns="35715" bIns="35715" anchor="ctr">
            <a:spAutoFit/>
          </a:bodyPr>
          <a:lstStyle>
            <a:lvl1pPr>
              <a:defRPr>
                <a:solidFill>
                  <a:srgbClr val="EEE8D5"/>
                </a:solidFill>
              </a:defRPr>
            </a:lvl1pPr>
          </a:lstStyle>
          <a:p>
            <a:pPr algn="ctr" defTabSz="410709" hangingPunct="0"/>
            <a:r>
              <a:rPr sz="2531" kern="0">
                <a:latin typeface="Helvetica Light"/>
                <a:sym typeface="Helvetica Light"/>
              </a:rPr>
              <a:t>Both</a:t>
            </a:r>
          </a:p>
        </p:txBody>
      </p:sp>
    </p:spTree>
    <p:extLst>
      <p:ext uri="{BB962C8B-B14F-4D97-AF65-F5344CB8AC3E}">
        <p14:creationId xmlns:p14="http://schemas.microsoft.com/office/powerpoint/2010/main" val="1406335028"/>
      </p:ext>
    </p:extLst>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306">
                                            <p:bg/>
                                          </p:spTgt>
                                        </p:tgtEl>
                                        <p:attrNameLst>
                                          <p:attrName>style.visibility</p:attrName>
                                        </p:attrNameLst>
                                      </p:cBhvr>
                                      <p:to>
                                        <p:strVal val="visible"/>
                                      </p:to>
                                    </p:set>
                                  </p:childTnLst>
                                </p:cTn>
                              </p:par>
                              <p:par>
                                <p:cTn id="7" presetID="1" presetClass="entr" presetSubtype="0" fill="hold" grpId="0" nodeType="withEffect">
                                  <p:stCondLst>
                                    <p:cond delay="0"/>
                                  </p:stCondLst>
                                  <p:iterate>
                                    <p:tmAbs val="0"/>
                                  </p:iterate>
                                  <p:childTnLst>
                                    <p:set>
                                      <p:cBhvr>
                                        <p:cTn id="8" fill="hold"/>
                                        <p:tgtEl>
                                          <p:spTgt spid="1306">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iterate>
                                    <p:tmAbs val="0"/>
                                  </p:iterate>
                                  <p:childTnLst>
                                    <p:set>
                                      <p:cBhvr>
                                        <p:cTn id="12" fill="hold"/>
                                        <p:tgtEl>
                                          <p:spTgt spid="1305"/>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grpId="0" nodeType="afterEffect">
                                  <p:stCondLst>
                                    <p:cond delay="0"/>
                                  </p:stCondLst>
                                  <p:iterate>
                                    <p:tmAbs val="0"/>
                                  </p:iterate>
                                  <p:childTnLst>
                                    <p:set>
                                      <p:cBhvr>
                                        <p:cTn id="15" fill="hold"/>
                                        <p:tgtEl>
                                          <p:spTgt spid="1310"/>
                                        </p:tgtEl>
                                        <p:attrNameLst>
                                          <p:attrName>style.visibility</p:attrName>
                                        </p:attrNameLst>
                                      </p:cBhvr>
                                      <p:to>
                                        <p:strVal val="visible"/>
                                      </p:to>
                                    </p:set>
                                  </p:childTnLst>
                                </p:cTn>
                              </p:par>
                            </p:childTnLst>
                          </p:cTn>
                        </p:par>
                        <p:par>
                          <p:cTn id="16" fill="hold">
                            <p:stCondLst>
                              <p:cond delay="0"/>
                            </p:stCondLst>
                            <p:childTnLst>
                              <p:par>
                                <p:cTn id="17" presetID="1" presetClass="entr" presetSubtype="0" fill="hold" grpId="0" nodeType="afterEffect">
                                  <p:stCondLst>
                                    <p:cond delay="0"/>
                                  </p:stCondLst>
                                  <p:iterate>
                                    <p:tmAbs val="0"/>
                                  </p:iterate>
                                  <p:childTnLst>
                                    <p:set>
                                      <p:cBhvr>
                                        <p:cTn id="18" fill="hold"/>
                                        <p:tgtEl>
                                          <p:spTgt spid="1311"/>
                                        </p:tgtEl>
                                        <p:attrNameLst>
                                          <p:attrName>style.visibility</p:attrName>
                                        </p:attrNameLst>
                                      </p:cBhvr>
                                      <p:to>
                                        <p:strVal val="visible"/>
                                      </p:to>
                                    </p:set>
                                  </p:childTnLst>
                                </p:cTn>
                              </p:par>
                            </p:childTnLst>
                          </p:cTn>
                        </p:par>
                        <p:par>
                          <p:cTn id="19" fill="hold">
                            <p:stCondLst>
                              <p:cond delay="0"/>
                            </p:stCondLst>
                            <p:childTnLst>
                              <p:par>
                                <p:cTn id="20" presetID="1" presetClass="entr" presetSubtype="0" fill="hold" grpId="0" nodeType="afterEffect">
                                  <p:stCondLst>
                                    <p:cond delay="0"/>
                                  </p:stCondLst>
                                  <p:iterate>
                                    <p:tmAbs val="0"/>
                                  </p:iterate>
                                  <p:childTnLst>
                                    <p:set>
                                      <p:cBhvr>
                                        <p:cTn id="21" fill="hold"/>
                                        <p:tgtEl>
                                          <p:spTgt spid="1309"/>
                                        </p:tgtEl>
                                        <p:attrNameLst>
                                          <p:attrName>style.visibility</p:attrName>
                                        </p:attrNameLst>
                                      </p:cBhvr>
                                      <p:to>
                                        <p:strVal val="visible"/>
                                      </p:to>
                                    </p:set>
                                  </p:childTnLst>
                                </p:cTn>
                              </p:par>
                            </p:childTnLst>
                          </p:cTn>
                        </p:par>
                        <p:par>
                          <p:cTn id="22" fill="hold">
                            <p:stCondLst>
                              <p:cond delay="0"/>
                            </p:stCondLst>
                            <p:childTnLst>
                              <p:par>
                                <p:cTn id="23" presetID="1" presetClass="entr" presetSubtype="0" fill="hold" grpId="0" nodeType="afterEffect">
                                  <p:stCondLst>
                                    <p:cond delay="0"/>
                                  </p:stCondLst>
                                  <p:iterate>
                                    <p:tmAbs val="0"/>
                                  </p:iterate>
                                  <p:childTnLst>
                                    <p:set>
                                      <p:cBhvr>
                                        <p:cTn id="24" fill="hold"/>
                                        <p:tgtEl>
                                          <p:spTgt spid="1313"/>
                                        </p:tgtEl>
                                        <p:attrNameLst>
                                          <p:attrName>style.visibility</p:attrName>
                                        </p:attrNameLst>
                                      </p:cBhvr>
                                      <p:to>
                                        <p:strVal val="visible"/>
                                      </p:to>
                                    </p:set>
                                  </p:childTnLst>
                                </p:cTn>
                              </p:par>
                            </p:childTnLst>
                          </p:cTn>
                        </p:par>
                        <p:par>
                          <p:cTn id="25" fill="hold">
                            <p:stCondLst>
                              <p:cond delay="0"/>
                            </p:stCondLst>
                            <p:childTnLst>
                              <p:par>
                                <p:cTn id="26" presetID="1" presetClass="entr" presetSubtype="0" fill="hold" grpId="0" nodeType="afterEffect">
                                  <p:stCondLst>
                                    <p:cond delay="0"/>
                                  </p:stCondLst>
                                  <p:iterate>
                                    <p:tmAbs val="0"/>
                                  </p:iterate>
                                  <p:childTnLst>
                                    <p:set>
                                      <p:cBhvr>
                                        <p:cTn id="27" fill="hold"/>
                                        <p:tgtEl>
                                          <p:spTgt spid="1312"/>
                                        </p:tgtEl>
                                        <p:attrNameLst>
                                          <p:attrName>style.visibility</p:attrName>
                                        </p:attrNameLst>
                                      </p:cBhvr>
                                      <p:to>
                                        <p:strVal val="visible"/>
                                      </p:to>
                                    </p:set>
                                  </p:childTnLst>
                                </p:cTn>
                              </p:par>
                            </p:childTnLst>
                          </p:cTn>
                        </p:par>
                        <p:par>
                          <p:cTn id="28" fill="hold">
                            <p:stCondLst>
                              <p:cond delay="0"/>
                            </p:stCondLst>
                            <p:childTnLst>
                              <p:par>
                                <p:cTn id="29" presetID="1" presetClass="entr" presetSubtype="0" fill="hold" grpId="0" nodeType="afterEffect">
                                  <p:stCondLst>
                                    <p:cond delay="0"/>
                                  </p:stCondLst>
                                  <p:iterate>
                                    <p:tmAbs val="0"/>
                                  </p:iterate>
                                  <p:childTnLst>
                                    <p:set>
                                      <p:cBhvr>
                                        <p:cTn id="30" fill="hold"/>
                                        <p:tgtEl>
                                          <p:spTgt spid="1314"/>
                                        </p:tgtEl>
                                        <p:attrNameLst>
                                          <p:attrName>style.visibility</p:attrName>
                                        </p:attrNameLst>
                                      </p:cBhvr>
                                      <p:to>
                                        <p:strVal val="visible"/>
                                      </p:to>
                                    </p:set>
                                  </p:childTnLst>
                                </p:cTn>
                              </p:par>
                            </p:childTnLst>
                          </p:cTn>
                        </p:par>
                        <p:par>
                          <p:cTn id="31" fill="hold">
                            <p:stCondLst>
                              <p:cond delay="0"/>
                            </p:stCondLst>
                            <p:childTnLst>
                              <p:par>
                                <p:cTn id="32" presetID="1" presetClass="entr" presetSubtype="0" fill="hold" grpId="0" nodeType="afterEffect">
                                  <p:stCondLst>
                                    <p:cond delay="0"/>
                                  </p:stCondLst>
                                  <p:iterate>
                                    <p:tmAbs val="0"/>
                                  </p:iterate>
                                  <p:childTnLst>
                                    <p:set>
                                      <p:cBhvr>
                                        <p:cTn id="33" fill="hold"/>
                                        <p:tgtEl>
                                          <p:spTgt spid="1308"/>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iterate>
                                    <p:tmAbs val="0"/>
                                  </p:iterate>
                                  <p:childTnLst>
                                    <p:set>
                                      <p:cBhvr>
                                        <p:cTn id="37" fill="hold"/>
                                        <p:tgtEl>
                                          <p:spTgt spid="130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05" grpId="0" animBg="1" advAuto="0"/>
      <p:bldP spid="1306" grpId="0" build="p" bldLvl="5" animBg="1" advAuto="0"/>
      <p:bldP spid="1308" grpId="0" animBg="1" advAuto="0"/>
      <p:bldP spid="1309" grpId="0" animBg="1" advAuto="0"/>
      <p:bldP spid="1310" grpId="0" animBg="1" advAuto="0"/>
      <p:bldP spid="1311" grpId="0" animBg="1" advAuto="0"/>
      <p:bldP spid="1312" grpId="0" animBg="1" advAuto="0"/>
      <p:bldP spid="1313" grpId="0" animBg="1" advAuto="0"/>
      <p:bldP spid="1314" grpId="0" animBg="1" advAuto="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0" name="Shape 370"/>
          <p:cNvSpPr/>
          <p:nvPr/>
        </p:nvSpPr>
        <p:spPr>
          <a:xfrm>
            <a:off x="1735297" y="3931188"/>
            <a:ext cx="3205975" cy="1370664"/>
          </a:xfrm>
          <a:prstGeom prst="rect">
            <a:avLst/>
          </a:prstGeom>
          <a:ln w="12700">
            <a:miter lim="400000"/>
          </a:ln>
          <a:extLst>
            <a:ext uri="{C572A759-6A51-4108-AA02-DFA0A04FC94B}">
              <ma14:wrappingTextBoxFlag xmlns:ma14="http://schemas.microsoft.com/office/mac/drawingml/2011/main" xmlns="" val="1"/>
            </a:ext>
          </a:extLst>
        </p:spPr>
        <p:txBody>
          <a:bodyPr wrap="none" lIns="35703" tIns="35703" rIns="35703" bIns="35703" anchor="ctr">
            <a:spAutoFit/>
          </a:bodyPr>
          <a:lstStyle/>
          <a:p>
            <a:pPr defTabSz="410583" hangingPunct="0"/>
            <a:r>
              <a:rPr sz="2531" kern="0">
                <a:solidFill>
                  <a:srgbClr val="000000"/>
                </a:solidFill>
                <a:latin typeface="Helvetica Light"/>
                <a:sym typeface="Helvetica Light"/>
              </a:rPr>
              <a:t>Ecology</a:t>
            </a:r>
          </a:p>
          <a:p>
            <a:pPr defTabSz="410583" hangingPunct="0">
              <a:defRPr sz="2900"/>
            </a:pPr>
            <a:r>
              <a:rPr sz="1969" kern="0">
                <a:solidFill>
                  <a:srgbClr val="000000"/>
                </a:solidFill>
                <a:latin typeface="Helvetica Light"/>
                <a:sym typeface="Helvetica Light"/>
              </a:rPr>
              <a:t>mobile —&gt; sedentary</a:t>
            </a:r>
          </a:p>
          <a:p>
            <a:pPr defTabSz="410583" hangingPunct="0">
              <a:defRPr sz="2900"/>
            </a:pPr>
            <a:r>
              <a:rPr sz="1969" kern="0">
                <a:solidFill>
                  <a:srgbClr val="000000"/>
                </a:solidFill>
                <a:latin typeface="Helvetica Light"/>
                <a:sym typeface="Helvetica Light"/>
              </a:rPr>
              <a:t>pelagic —&gt; benthic</a:t>
            </a:r>
          </a:p>
          <a:p>
            <a:pPr defTabSz="410583" hangingPunct="0">
              <a:defRPr sz="2900"/>
            </a:pPr>
            <a:r>
              <a:rPr sz="1969" kern="0">
                <a:solidFill>
                  <a:srgbClr val="000000"/>
                </a:solidFill>
                <a:latin typeface="Helvetica Light"/>
                <a:sym typeface="Helvetica Light"/>
              </a:rPr>
              <a:t>vertebrate — &gt; invertebrate</a:t>
            </a:r>
          </a:p>
        </p:txBody>
      </p:sp>
      <p:sp>
        <p:nvSpPr>
          <p:cNvPr id="371" name="Shape 371"/>
          <p:cNvSpPr/>
          <p:nvPr/>
        </p:nvSpPr>
        <p:spPr>
          <a:xfrm>
            <a:off x="7553875" y="3931188"/>
            <a:ext cx="2984760" cy="1370664"/>
          </a:xfrm>
          <a:prstGeom prst="rect">
            <a:avLst/>
          </a:prstGeom>
          <a:ln w="12700">
            <a:miter lim="400000"/>
          </a:ln>
          <a:extLst>
            <a:ext uri="{C572A759-6A51-4108-AA02-DFA0A04FC94B}">
              <ma14:wrappingTextBoxFlag xmlns:ma14="http://schemas.microsoft.com/office/mac/drawingml/2011/main" xmlns="" val="1"/>
            </a:ext>
          </a:extLst>
        </p:spPr>
        <p:txBody>
          <a:bodyPr wrap="none" lIns="35703" tIns="35703" rIns="35703" bIns="35703" anchor="ctr">
            <a:spAutoFit/>
          </a:bodyPr>
          <a:lstStyle/>
          <a:p>
            <a:pPr algn="r" defTabSz="410583" hangingPunct="0"/>
            <a:r>
              <a:rPr sz="2531" kern="0">
                <a:solidFill>
                  <a:srgbClr val="000000"/>
                </a:solidFill>
                <a:latin typeface="Helvetica Light"/>
                <a:sym typeface="Helvetica Light"/>
              </a:rPr>
              <a:t>Gear</a:t>
            </a:r>
          </a:p>
          <a:p>
            <a:pPr algn="r" defTabSz="410583" hangingPunct="0">
              <a:defRPr sz="2900"/>
            </a:pPr>
            <a:r>
              <a:rPr sz="1969" kern="0">
                <a:solidFill>
                  <a:srgbClr val="000000"/>
                </a:solidFill>
                <a:latin typeface="Helvetica Light"/>
                <a:sym typeface="Helvetica Light"/>
              </a:rPr>
              <a:t>Mobile —&gt; Fixed</a:t>
            </a:r>
          </a:p>
          <a:p>
            <a:pPr algn="r" defTabSz="410583" hangingPunct="0">
              <a:defRPr sz="2900"/>
            </a:pPr>
            <a:r>
              <a:rPr sz="1969" kern="0">
                <a:solidFill>
                  <a:srgbClr val="000000"/>
                </a:solidFill>
                <a:latin typeface="Helvetica Light"/>
                <a:sym typeface="Helvetica Light"/>
              </a:rPr>
              <a:t>Bottom —&gt; Midwater</a:t>
            </a:r>
          </a:p>
          <a:p>
            <a:pPr algn="r" defTabSz="410583" hangingPunct="0">
              <a:defRPr sz="2900"/>
            </a:pPr>
            <a:r>
              <a:rPr sz="1969" kern="0">
                <a:solidFill>
                  <a:srgbClr val="000000"/>
                </a:solidFill>
                <a:latin typeface="Helvetica Light"/>
                <a:sym typeface="Helvetica Light"/>
              </a:rPr>
              <a:t>Selective —&gt; Unselective</a:t>
            </a:r>
          </a:p>
        </p:txBody>
      </p:sp>
      <p:grpSp>
        <p:nvGrpSpPr>
          <p:cNvPr id="374" name="Group 374"/>
          <p:cNvGrpSpPr/>
          <p:nvPr/>
        </p:nvGrpSpPr>
        <p:grpSpPr>
          <a:xfrm>
            <a:off x="2587884" y="3213994"/>
            <a:ext cx="1263680" cy="501030"/>
            <a:chOff x="0" y="0"/>
            <a:chExt cx="1797232" cy="712575"/>
          </a:xfrm>
        </p:grpSpPr>
        <p:pic>
          <p:nvPicPr>
            <p:cNvPr id="372" name="pasted-image.tif"/>
            <p:cNvPicPr>
              <a:picLocks noChangeAspect="1"/>
            </p:cNvPicPr>
            <p:nvPr/>
          </p:nvPicPr>
          <p:blipFill>
            <a:blip r:embed="rId3"/>
            <a:stretch>
              <a:fillRect/>
            </a:stretch>
          </p:blipFill>
          <p:spPr>
            <a:xfrm>
              <a:off x="0" y="0"/>
              <a:ext cx="1797232" cy="712575"/>
            </a:xfrm>
            <a:prstGeom prst="rect">
              <a:avLst/>
            </a:prstGeom>
            <a:ln w="12700" cap="flat">
              <a:noFill/>
              <a:miter lim="400000"/>
            </a:ln>
            <a:effectLst/>
          </p:spPr>
        </p:pic>
        <p:sp>
          <p:nvSpPr>
            <p:cNvPr id="373" name="Shape 373"/>
            <p:cNvSpPr/>
            <p:nvPr/>
          </p:nvSpPr>
          <p:spPr>
            <a:xfrm>
              <a:off x="249163" y="235119"/>
              <a:ext cx="1047036" cy="241155"/>
            </a:xfrm>
            <a:prstGeom prst="rect">
              <a:avLst/>
            </a:prstGeom>
            <a:solidFill>
              <a:srgbClr val="000000"/>
            </a:solidFill>
            <a:ln w="12700" cap="flat">
              <a:noFill/>
              <a:miter lim="400000"/>
            </a:ln>
            <a:effectLst/>
            <a:extLst>
              <a:ext uri="{C572A759-6A51-4108-AA02-DFA0A04FC94B}">
                <ma14:wrappingTextBoxFlag xmlns:ma14="http://schemas.microsoft.com/office/mac/drawingml/2011/main" xmlns="" val="1"/>
              </a:ext>
            </a:extLst>
          </p:spPr>
          <p:txBody>
            <a:bodyPr wrap="square" lIns="35719" tIns="35719" rIns="35719" bIns="35719" numCol="1" anchor="ctr">
              <a:noAutofit/>
            </a:bodyPr>
            <a:lstStyle>
              <a:lvl1pPr>
                <a:defRPr sz="1200">
                  <a:solidFill>
                    <a:srgbClr val="FFFFFF"/>
                  </a:solidFill>
                </a:defRPr>
              </a:lvl1pPr>
            </a:lstStyle>
            <a:p>
              <a:pPr algn="ctr" defTabSz="410583" hangingPunct="0"/>
              <a:r>
                <a:rPr sz="844" kern="0" dirty="0">
                  <a:latin typeface="Helvetica Light"/>
                  <a:sym typeface="Helvetica Light"/>
                </a:rPr>
                <a:t>chinook</a:t>
              </a:r>
            </a:p>
          </p:txBody>
        </p:sp>
      </p:grpSp>
      <p:grpSp>
        <p:nvGrpSpPr>
          <p:cNvPr id="377" name="Group 377"/>
          <p:cNvGrpSpPr/>
          <p:nvPr/>
        </p:nvGrpSpPr>
        <p:grpSpPr>
          <a:xfrm>
            <a:off x="1637738" y="2677118"/>
            <a:ext cx="1373731" cy="629180"/>
            <a:chOff x="0" y="0"/>
            <a:chExt cx="1953748" cy="894832"/>
          </a:xfrm>
        </p:grpSpPr>
        <p:pic>
          <p:nvPicPr>
            <p:cNvPr id="375" name="pasted-image.tif"/>
            <p:cNvPicPr>
              <a:picLocks noChangeAspect="1"/>
            </p:cNvPicPr>
            <p:nvPr/>
          </p:nvPicPr>
          <p:blipFill>
            <a:blip r:embed="rId4"/>
            <a:stretch>
              <a:fillRect/>
            </a:stretch>
          </p:blipFill>
          <p:spPr>
            <a:xfrm>
              <a:off x="0" y="0"/>
              <a:ext cx="1953748" cy="894832"/>
            </a:xfrm>
            <a:prstGeom prst="rect">
              <a:avLst/>
            </a:prstGeom>
            <a:ln w="12700" cap="flat">
              <a:noFill/>
              <a:miter lim="400000"/>
            </a:ln>
            <a:effectLst/>
          </p:spPr>
        </p:pic>
        <p:sp>
          <p:nvSpPr>
            <p:cNvPr id="376" name="Shape 376"/>
            <p:cNvSpPr/>
            <p:nvPr/>
          </p:nvSpPr>
          <p:spPr>
            <a:xfrm>
              <a:off x="316219" y="280668"/>
              <a:ext cx="864054" cy="333493"/>
            </a:xfrm>
            <a:prstGeom prst="rect">
              <a:avLst/>
            </a:prstGeom>
            <a:solidFill>
              <a:srgbClr val="000000"/>
            </a:solidFill>
            <a:ln w="12700" cap="flat">
              <a:noFill/>
              <a:miter lim="400000"/>
            </a:ln>
            <a:effectLst/>
            <a:extLst>
              <a:ext uri="{C572A759-6A51-4108-AA02-DFA0A04FC94B}">
                <ma14:wrappingTextBoxFlag xmlns:ma14="http://schemas.microsoft.com/office/mac/drawingml/2011/main" xmlns="" val="1"/>
              </a:ext>
            </a:extLst>
          </p:spPr>
          <p:txBody>
            <a:bodyPr wrap="none" lIns="35719" tIns="35719" rIns="35719" bIns="35719" numCol="1" anchor="ctr">
              <a:spAutoFit/>
            </a:bodyPr>
            <a:lstStyle>
              <a:lvl1pPr>
                <a:defRPr sz="1500">
                  <a:solidFill>
                    <a:srgbClr val="FFFFFF"/>
                  </a:solidFill>
                </a:defRPr>
              </a:lvl1pPr>
            </a:lstStyle>
            <a:p>
              <a:pPr algn="ctr" defTabSz="410583" hangingPunct="0"/>
              <a:r>
                <a:rPr sz="1055" kern="0">
                  <a:latin typeface="Helvetica Light"/>
                  <a:sym typeface="Helvetica Light"/>
                </a:rPr>
                <a:t>albacore</a:t>
              </a:r>
            </a:p>
          </p:txBody>
        </p:sp>
      </p:grpSp>
      <p:grpSp>
        <p:nvGrpSpPr>
          <p:cNvPr id="380" name="Group 380"/>
          <p:cNvGrpSpPr/>
          <p:nvPr/>
        </p:nvGrpSpPr>
        <p:grpSpPr>
          <a:xfrm>
            <a:off x="5110429" y="3865149"/>
            <a:ext cx="1351436" cy="678435"/>
            <a:chOff x="87783" y="138826"/>
            <a:chExt cx="1922041" cy="964884"/>
          </a:xfrm>
        </p:grpSpPr>
        <p:pic>
          <p:nvPicPr>
            <p:cNvPr id="378" name="pasted-image.tif"/>
            <p:cNvPicPr>
              <a:picLocks noChangeAspect="1"/>
            </p:cNvPicPr>
            <p:nvPr/>
          </p:nvPicPr>
          <p:blipFill>
            <a:blip r:embed="rId5"/>
            <a:srcRect l="4184" t="27452" r="4192" b="26551"/>
            <a:stretch>
              <a:fillRect/>
            </a:stretch>
          </p:blipFill>
          <p:spPr>
            <a:xfrm>
              <a:off x="87783" y="138826"/>
              <a:ext cx="1922041" cy="964884"/>
            </a:xfrm>
            <a:custGeom>
              <a:avLst/>
              <a:gdLst/>
              <a:ahLst/>
              <a:cxnLst>
                <a:cxn ang="0">
                  <a:pos x="wd2" y="hd2"/>
                </a:cxn>
                <a:cxn ang="5400000">
                  <a:pos x="wd2" y="hd2"/>
                </a:cxn>
                <a:cxn ang="10800000">
                  <a:pos x="wd2" y="hd2"/>
                </a:cxn>
                <a:cxn ang="16200000">
                  <a:pos x="wd2" y="hd2"/>
                </a:cxn>
              </a:cxnLst>
              <a:rect l="0" t="0" r="r" b="b"/>
              <a:pathLst>
                <a:path w="21392" h="21588" extrusionOk="0">
                  <a:moveTo>
                    <a:pt x="7641" y="2"/>
                  </a:moveTo>
                  <a:cubicBezTo>
                    <a:pt x="7231" y="-12"/>
                    <a:pt x="6823" y="54"/>
                    <a:pt x="6603" y="206"/>
                  </a:cubicBezTo>
                  <a:cubicBezTo>
                    <a:pt x="6601" y="244"/>
                    <a:pt x="6600" y="237"/>
                    <a:pt x="6598" y="277"/>
                  </a:cubicBezTo>
                  <a:cubicBezTo>
                    <a:pt x="6570" y="959"/>
                    <a:pt x="6396" y="1064"/>
                    <a:pt x="6082" y="597"/>
                  </a:cubicBezTo>
                  <a:lnTo>
                    <a:pt x="6064" y="579"/>
                  </a:lnTo>
                  <a:cubicBezTo>
                    <a:pt x="6058" y="573"/>
                    <a:pt x="6052" y="568"/>
                    <a:pt x="6046" y="561"/>
                  </a:cubicBezTo>
                  <a:cubicBezTo>
                    <a:pt x="5893" y="371"/>
                    <a:pt x="5857" y="462"/>
                    <a:pt x="5958" y="792"/>
                  </a:cubicBezTo>
                  <a:cubicBezTo>
                    <a:pt x="6051" y="1095"/>
                    <a:pt x="5987" y="1434"/>
                    <a:pt x="5817" y="1538"/>
                  </a:cubicBezTo>
                  <a:cubicBezTo>
                    <a:pt x="5460" y="1754"/>
                    <a:pt x="5237" y="1896"/>
                    <a:pt x="5070" y="2026"/>
                  </a:cubicBezTo>
                  <a:cubicBezTo>
                    <a:pt x="5017" y="2239"/>
                    <a:pt x="4954" y="2373"/>
                    <a:pt x="4867" y="2373"/>
                  </a:cubicBezTo>
                  <a:cubicBezTo>
                    <a:pt x="4826" y="2373"/>
                    <a:pt x="4797" y="2372"/>
                    <a:pt x="4774" y="2382"/>
                  </a:cubicBezTo>
                  <a:cubicBezTo>
                    <a:pt x="4740" y="2532"/>
                    <a:pt x="4800" y="2707"/>
                    <a:pt x="4911" y="2976"/>
                  </a:cubicBezTo>
                  <a:cubicBezTo>
                    <a:pt x="4988" y="3162"/>
                    <a:pt x="5018" y="3316"/>
                    <a:pt x="5004" y="3474"/>
                  </a:cubicBezTo>
                  <a:cubicBezTo>
                    <a:pt x="5044" y="3656"/>
                    <a:pt x="5052" y="3793"/>
                    <a:pt x="5004" y="3909"/>
                  </a:cubicBezTo>
                  <a:cubicBezTo>
                    <a:pt x="4954" y="4030"/>
                    <a:pt x="4852" y="4131"/>
                    <a:pt x="4774" y="4131"/>
                  </a:cubicBezTo>
                  <a:cubicBezTo>
                    <a:pt x="4743" y="4131"/>
                    <a:pt x="4665" y="4189"/>
                    <a:pt x="4602" y="4228"/>
                  </a:cubicBezTo>
                  <a:cubicBezTo>
                    <a:pt x="4493" y="4358"/>
                    <a:pt x="4375" y="4489"/>
                    <a:pt x="4213" y="4655"/>
                  </a:cubicBezTo>
                  <a:cubicBezTo>
                    <a:pt x="1396" y="7544"/>
                    <a:pt x="-156" y="10313"/>
                    <a:pt x="12" y="12149"/>
                  </a:cubicBezTo>
                  <a:cubicBezTo>
                    <a:pt x="119" y="13315"/>
                    <a:pt x="1860" y="14918"/>
                    <a:pt x="3767" y="15603"/>
                  </a:cubicBezTo>
                  <a:cubicBezTo>
                    <a:pt x="4428" y="15841"/>
                    <a:pt x="4825" y="16013"/>
                    <a:pt x="5123" y="16269"/>
                  </a:cubicBezTo>
                  <a:cubicBezTo>
                    <a:pt x="5730" y="16484"/>
                    <a:pt x="5810" y="16539"/>
                    <a:pt x="5812" y="16935"/>
                  </a:cubicBezTo>
                  <a:cubicBezTo>
                    <a:pt x="5813" y="17166"/>
                    <a:pt x="5863" y="17446"/>
                    <a:pt x="5940" y="17752"/>
                  </a:cubicBezTo>
                  <a:cubicBezTo>
                    <a:pt x="6000" y="17916"/>
                    <a:pt x="6048" y="18031"/>
                    <a:pt x="6117" y="18232"/>
                  </a:cubicBezTo>
                  <a:cubicBezTo>
                    <a:pt x="6499" y="19348"/>
                    <a:pt x="7101" y="20564"/>
                    <a:pt x="7455" y="20940"/>
                  </a:cubicBezTo>
                  <a:cubicBezTo>
                    <a:pt x="7465" y="20950"/>
                    <a:pt x="7472" y="20956"/>
                    <a:pt x="7482" y="20966"/>
                  </a:cubicBezTo>
                  <a:cubicBezTo>
                    <a:pt x="7488" y="20960"/>
                    <a:pt x="7493" y="20965"/>
                    <a:pt x="7500" y="20958"/>
                  </a:cubicBezTo>
                  <a:cubicBezTo>
                    <a:pt x="7630" y="20800"/>
                    <a:pt x="7668" y="20831"/>
                    <a:pt x="7831" y="21251"/>
                  </a:cubicBezTo>
                  <a:cubicBezTo>
                    <a:pt x="7851" y="21303"/>
                    <a:pt x="7872" y="21337"/>
                    <a:pt x="7893" y="21384"/>
                  </a:cubicBezTo>
                  <a:cubicBezTo>
                    <a:pt x="8028" y="21510"/>
                    <a:pt x="8137" y="21585"/>
                    <a:pt x="8228" y="21588"/>
                  </a:cubicBezTo>
                  <a:cubicBezTo>
                    <a:pt x="8320" y="21507"/>
                    <a:pt x="8423" y="21421"/>
                    <a:pt x="8582" y="21215"/>
                  </a:cubicBezTo>
                  <a:cubicBezTo>
                    <a:pt x="8714" y="21044"/>
                    <a:pt x="8766" y="20998"/>
                    <a:pt x="8851" y="20904"/>
                  </a:cubicBezTo>
                  <a:cubicBezTo>
                    <a:pt x="8871" y="20874"/>
                    <a:pt x="8883" y="20866"/>
                    <a:pt x="8904" y="20833"/>
                  </a:cubicBezTo>
                  <a:cubicBezTo>
                    <a:pt x="9015" y="20662"/>
                    <a:pt x="9104" y="20491"/>
                    <a:pt x="9174" y="20327"/>
                  </a:cubicBezTo>
                  <a:cubicBezTo>
                    <a:pt x="9254" y="19960"/>
                    <a:pt x="9320" y="19394"/>
                    <a:pt x="9319" y="18880"/>
                  </a:cubicBezTo>
                  <a:cubicBezTo>
                    <a:pt x="9319" y="18228"/>
                    <a:pt x="9279" y="17904"/>
                    <a:pt x="9165" y="17592"/>
                  </a:cubicBezTo>
                  <a:cubicBezTo>
                    <a:pt x="9081" y="17363"/>
                    <a:pt x="9030" y="17117"/>
                    <a:pt x="9050" y="17051"/>
                  </a:cubicBezTo>
                  <a:cubicBezTo>
                    <a:pt x="9070" y="16984"/>
                    <a:pt x="9424" y="16889"/>
                    <a:pt x="9836" y="16837"/>
                  </a:cubicBezTo>
                  <a:cubicBezTo>
                    <a:pt x="9960" y="16822"/>
                    <a:pt x="10097" y="16776"/>
                    <a:pt x="10229" y="16749"/>
                  </a:cubicBezTo>
                  <a:cubicBezTo>
                    <a:pt x="10372" y="16688"/>
                    <a:pt x="10483" y="16633"/>
                    <a:pt x="10671" y="16562"/>
                  </a:cubicBezTo>
                  <a:cubicBezTo>
                    <a:pt x="10966" y="16451"/>
                    <a:pt x="11170" y="16407"/>
                    <a:pt x="11347" y="16393"/>
                  </a:cubicBezTo>
                  <a:cubicBezTo>
                    <a:pt x="11469" y="16338"/>
                    <a:pt x="11627" y="16291"/>
                    <a:pt x="11718" y="16234"/>
                  </a:cubicBezTo>
                  <a:cubicBezTo>
                    <a:pt x="11809" y="16176"/>
                    <a:pt x="11932" y="16381"/>
                    <a:pt x="12160" y="16988"/>
                  </a:cubicBezTo>
                  <a:cubicBezTo>
                    <a:pt x="12242" y="17207"/>
                    <a:pt x="12312" y="17336"/>
                    <a:pt x="12398" y="17539"/>
                  </a:cubicBezTo>
                  <a:cubicBezTo>
                    <a:pt x="12641" y="17973"/>
                    <a:pt x="12884" y="18227"/>
                    <a:pt x="12986" y="18107"/>
                  </a:cubicBezTo>
                  <a:cubicBezTo>
                    <a:pt x="12986" y="18106"/>
                    <a:pt x="12990" y="18108"/>
                    <a:pt x="12990" y="18107"/>
                  </a:cubicBezTo>
                  <a:cubicBezTo>
                    <a:pt x="13039" y="18005"/>
                    <a:pt x="13091" y="17920"/>
                    <a:pt x="13127" y="17921"/>
                  </a:cubicBezTo>
                  <a:cubicBezTo>
                    <a:pt x="13157" y="17922"/>
                    <a:pt x="13280" y="18104"/>
                    <a:pt x="13427" y="18338"/>
                  </a:cubicBezTo>
                  <a:cubicBezTo>
                    <a:pt x="13524" y="18453"/>
                    <a:pt x="13623" y="18583"/>
                    <a:pt x="13719" y="18755"/>
                  </a:cubicBezTo>
                  <a:cubicBezTo>
                    <a:pt x="14334" y="19866"/>
                    <a:pt x="14631" y="20226"/>
                    <a:pt x="14713" y="19919"/>
                  </a:cubicBezTo>
                  <a:cubicBezTo>
                    <a:pt x="14700" y="19789"/>
                    <a:pt x="14706" y="19725"/>
                    <a:pt x="14673" y="19537"/>
                  </a:cubicBezTo>
                  <a:cubicBezTo>
                    <a:pt x="14449" y="18260"/>
                    <a:pt x="14547" y="18035"/>
                    <a:pt x="15088" y="18587"/>
                  </a:cubicBezTo>
                  <a:cubicBezTo>
                    <a:pt x="15161" y="18661"/>
                    <a:pt x="15191" y="18674"/>
                    <a:pt x="15243" y="18720"/>
                  </a:cubicBezTo>
                  <a:cubicBezTo>
                    <a:pt x="15318" y="18693"/>
                    <a:pt x="15391" y="18665"/>
                    <a:pt x="15486" y="18649"/>
                  </a:cubicBezTo>
                  <a:cubicBezTo>
                    <a:pt x="16397" y="18493"/>
                    <a:pt x="16367" y="18542"/>
                    <a:pt x="16568" y="16855"/>
                  </a:cubicBezTo>
                  <a:cubicBezTo>
                    <a:pt x="16687" y="15859"/>
                    <a:pt x="16626" y="15543"/>
                    <a:pt x="16228" y="15186"/>
                  </a:cubicBezTo>
                  <a:cubicBezTo>
                    <a:pt x="16202" y="15171"/>
                    <a:pt x="16186" y="15156"/>
                    <a:pt x="16157" y="15141"/>
                  </a:cubicBezTo>
                  <a:cubicBezTo>
                    <a:pt x="15942" y="15031"/>
                    <a:pt x="15657" y="14847"/>
                    <a:pt x="15521" y="14733"/>
                  </a:cubicBezTo>
                  <a:cubicBezTo>
                    <a:pt x="15303" y="14550"/>
                    <a:pt x="15285" y="14496"/>
                    <a:pt x="15380" y="14307"/>
                  </a:cubicBezTo>
                  <a:cubicBezTo>
                    <a:pt x="15427" y="14212"/>
                    <a:pt x="15657" y="14005"/>
                    <a:pt x="15914" y="13810"/>
                  </a:cubicBezTo>
                  <a:cubicBezTo>
                    <a:pt x="16230" y="13366"/>
                    <a:pt x="16560" y="13151"/>
                    <a:pt x="16926" y="13179"/>
                  </a:cubicBezTo>
                  <a:cubicBezTo>
                    <a:pt x="17636" y="12897"/>
                    <a:pt x="18005" y="13433"/>
                    <a:pt x="19338" y="15577"/>
                  </a:cubicBezTo>
                  <a:cubicBezTo>
                    <a:pt x="19984" y="16617"/>
                    <a:pt x="20431" y="17287"/>
                    <a:pt x="20535" y="17388"/>
                  </a:cubicBezTo>
                  <a:lnTo>
                    <a:pt x="20420" y="16207"/>
                  </a:lnTo>
                  <a:cubicBezTo>
                    <a:pt x="20396" y="15961"/>
                    <a:pt x="20394" y="15682"/>
                    <a:pt x="20407" y="15372"/>
                  </a:cubicBezTo>
                  <a:cubicBezTo>
                    <a:pt x="20396" y="14934"/>
                    <a:pt x="20402" y="14551"/>
                    <a:pt x="20451" y="14422"/>
                  </a:cubicBezTo>
                  <a:cubicBezTo>
                    <a:pt x="20501" y="14289"/>
                    <a:pt x="20542" y="14061"/>
                    <a:pt x="20543" y="13925"/>
                  </a:cubicBezTo>
                  <a:cubicBezTo>
                    <a:pt x="20545" y="13796"/>
                    <a:pt x="20598" y="13569"/>
                    <a:pt x="20658" y="13339"/>
                  </a:cubicBezTo>
                  <a:cubicBezTo>
                    <a:pt x="20717" y="13020"/>
                    <a:pt x="20778" y="12692"/>
                    <a:pt x="20857" y="12344"/>
                  </a:cubicBezTo>
                  <a:cubicBezTo>
                    <a:pt x="21276" y="10502"/>
                    <a:pt x="21444" y="9535"/>
                    <a:pt x="21378" y="8908"/>
                  </a:cubicBezTo>
                  <a:cubicBezTo>
                    <a:pt x="21316" y="8691"/>
                    <a:pt x="21232" y="8461"/>
                    <a:pt x="21096" y="8180"/>
                  </a:cubicBezTo>
                  <a:lnTo>
                    <a:pt x="21056" y="8100"/>
                  </a:lnTo>
                  <a:cubicBezTo>
                    <a:pt x="21023" y="8059"/>
                    <a:pt x="20996" y="8016"/>
                    <a:pt x="20959" y="7976"/>
                  </a:cubicBezTo>
                  <a:cubicBezTo>
                    <a:pt x="20703" y="7700"/>
                    <a:pt x="20474" y="7677"/>
                    <a:pt x="20155" y="7896"/>
                  </a:cubicBezTo>
                  <a:lnTo>
                    <a:pt x="19731" y="8295"/>
                  </a:lnTo>
                  <a:cubicBezTo>
                    <a:pt x="18494" y="9474"/>
                    <a:pt x="18281" y="9617"/>
                    <a:pt x="17703" y="9609"/>
                  </a:cubicBezTo>
                  <a:cubicBezTo>
                    <a:pt x="17221" y="9604"/>
                    <a:pt x="16494" y="9164"/>
                    <a:pt x="16506" y="8890"/>
                  </a:cubicBezTo>
                  <a:cubicBezTo>
                    <a:pt x="16510" y="8812"/>
                    <a:pt x="16665" y="8585"/>
                    <a:pt x="16851" y="8384"/>
                  </a:cubicBezTo>
                  <a:cubicBezTo>
                    <a:pt x="16877" y="8355"/>
                    <a:pt x="16886" y="8338"/>
                    <a:pt x="16908" y="8313"/>
                  </a:cubicBezTo>
                  <a:cubicBezTo>
                    <a:pt x="17245" y="7506"/>
                    <a:pt x="16908" y="5624"/>
                    <a:pt x="16193" y="4415"/>
                  </a:cubicBezTo>
                  <a:cubicBezTo>
                    <a:pt x="15445" y="3150"/>
                    <a:pt x="14782" y="2965"/>
                    <a:pt x="13909" y="3776"/>
                  </a:cubicBezTo>
                  <a:cubicBezTo>
                    <a:pt x="13804" y="3907"/>
                    <a:pt x="13697" y="4018"/>
                    <a:pt x="13622" y="4051"/>
                  </a:cubicBezTo>
                  <a:cubicBezTo>
                    <a:pt x="13609" y="4057"/>
                    <a:pt x="13599" y="4071"/>
                    <a:pt x="13586" y="4078"/>
                  </a:cubicBezTo>
                  <a:cubicBezTo>
                    <a:pt x="13507" y="4155"/>
                    <a:pt x="13419" y="4237"/>
                    <a:pt x="13357" y="4282"/>
                  </a:cubicBezTo>
                  <a:cubicBezTo>
                    <a:pt x="13291" y="4497"/>
                    <a:pt x="13062" y="4444"/>
                    <a:pt x="12889" y="4220"/>
                  </a:cubicBezTo>
                  <a:cubicBezTo>
                    <a:pt x="12803" y="4116"/>
                    <a:pt x="12710" y="3964"/>
                    <a:pt x="12593" y="3749"/>
                  </a:cubicBezTo>
                  <a:cubicBezTo>
                    <a:pt x="12572" y="3727"/>
                    <a:pt x="12543" y="3687"/>
                    <a:pt x="12531" y="3687"/>
                  </a:cubicBezTo>
                  <a:cubicBezTo>
                    <a:pt x="12499" y="3687"/>
                    <a:pt x="12434" y="3575"/>
                    <a:pt x="12367" y="3429"/>
                  </a:cubicBezTo>
                  <a:cubicBezTo>
                    <a:pt x="12067" y="2975"/>
                    <a:pt x="11652" y="2448"/>
                    <a:pt x="11223" y="1991"/>
                  </a:cubicBezTo>
                  <a:cubicBezTo>
                    <a:pt x="11194" y="1966"/>
                    <a:pt x="11169" y="1927"/>
                    <a:pt x="11139" y="1893"/>
                  </a:cubicBezTo>
                  <a:cubicBezTo>
                    <a:pt x="11136" y="1889"/>
                    <a:pt x="11134" y="1888"/>
                    <a:pt x="11130" y="1884"/>
                  </a:cubicBezTo>
                  <a:cubicBezTo>
                    <a:pt x="10960" y="1706"/>
                    <a:pt x="10824" y="1596"/>
                    <a:pt x="10680" y="1467"/>
                  </a:cubicBezTo>
                  <a:cubicBezTo>
                    <a:pt x="10601" y="1443"/>
                    <a:pt x="10491" y="1356"/>
                    <a:pt x="10406" y="1236"/>
                  </a:cubicBezTo>
                  <a:cubicBezTo>
                    <a:pt x="10389" y="1211"/>
                    <a:pt x="10354" y="1197"/>
                    <a:pt x="10331" y="1174"/>
                  </a:cubicBezTo>
                  <a:cubicBezTo>
                    <a:pt x="10200" y="1090"/>
                    <a:pt x="10106" y="1057"/>
                    <a:pt x="10106" y="1147"/>
                  </a:cubicBezTo>
                  <a:cubicBezTo>
                    <a:pt x="10106" y="1306"/>
                    <a:pt x="9963" y="1187"/>
                    <a:pt x="9788" y="907"/>
                  </a:cubicBezTo>
                  <a:cubicBezTo>
                    <a:pt x="9679" y="853"/>
                    <a:pt x="9580" y="775"/>
                    <a:pt x="9505" y="632"/>
                  </a:cubicBezTo>
                  <a:cubicBezTo>
                    <a:pt x="9483" y="590"/>
                    <a:pt x="9478" y="592"/>
                    <a:pt x="9461" y="561"/>
                  </a:cubicBezTo>
                  <a:cubicBezTo>
                    <a:pt x="9459" y="560"/>
                    <a:pt x="9458" y="562"/>
                    <a:pt x="9456" y="561"/>
                  </a:cubicBezTo>
                  <a:cubicBezTo>
                    <a:pt x="9392" y="529"/>
                    <a:pt x="9332" y="527"/>
                    <a:pt x="9280" y="543"/>
                  </a:cubicBezTo>
                  <a:cubicBezTo>
                    <a:pt x="9236" y="737"/>
                    <a:pt x="9134" y="774"/>
                    <a:pt x="8993" y="677"/>
                  </a:cubicBezTo>
                  <a:cubicBezTo>
                    <a:pt x="8989" y="674"/>
                    <a:pt x="8987" y="670"/>
                    <a:pt x="8984" y="668"/>
                  </a:cubicBezTo>
                  <a:cubicBezTo>
                    <a:pt x="8896" y="605"/>
                    <a:pt x="8800" y="509"/>
                    <a:pt x="8683" y="339"/>
                  </a:cubicBezTo>
                  <a:cubicBezTo>
                    <a:pt x="8641" y="278"/>
                    <a:pt x="8616" y="267"/>
                    <a:pt x="8582" y="224"/>
                  </a:cubicBezTo>
                  <a:cubicBezTo>
                    <a:pt x="8474" y="162"/>
                    <a:pt x="8331" y="135"/>
                    <a:pt x="8180" y="99"/>
                  </a:cubicBezTo>
                  <a:cubicBezTo>
                    <a:pt x="8147" y="103"/>
                    <a:pt x="8109" y="97"/>
                    <a:pt x="8065" y="73"/>
                  </a:cubicBezTo>
                  <a:cubicBezTo>
                    <a:pt x="7923" y="46"/>
                    <a:pt x="7793" y="7"/>
                    <a:pt x="7641" y="2"/>
                  </a:cubicBezTo>
                  <a:close/>
                </a:path>
              </a:pathLst>
            </a:custGeom>
            <a:ln w="12700" cap="flat">
              <a:noFill/>
              <a:miter lim="400000"/>
            </a:ln>
            <a:effectLst/>
          </p:spPr>
        </p:pic>
        <p:sp>
          <p:nvSpPr>
            <p:cNvPr id="379" name="Shape 379"/>
            <p:cNvSpPr/>
            <p:nvPr/>
          </p:nvSpPr>
          <p:spPr>
            <a:xfrm>
              <a:off x="499374" y="445036"/>
              <a:ext cx="775142" cy="333494"/>
            </a:xfrm>
            <a:prstGeom prst="rect">
              <a:avLst/>
            </a:prstGeom>
            <a:solidFill>
              <a:srgbClr val="000000"/>
            </a:solidFill>
            <a:ln w="12700" cap="flat">
              <a:noFill/>
              <a:miter lim="400000"/>
            </a:ln>
            <a:effectLst/>
            <a:extLst>
              <a:ext uri="{C572A759-6A51-4108-AA02-DFA0A04FC94B}">
                <ma14:wrappingTextBoxFlag xmlns:ma14="http://schemas.microsoft.com/office/mac/drawingml/2011/main" xmlns="" val="1"/>
              </a:ext>
            </a:extLst>
          </p:spPr>
          <p:txBody>
            <a:bodyPr wrap="none" lIns="35719" tIns="35719" rIns="35719" bIns="35719" numCol="1" anchor="ctr">
              <a:spAutoFit/>
            </a:bodyPr>
            <a:lstStyle>
              <a:lvl1pPr>
                <a:defRPr sz="1500">
                  <a:solidFill>
                    <a:srgbClr val="FFFFFF"/>
                  </a:solidFill>
                </a:defRPr>
              </a:lvl1pPr>
            </a:lstStyle>
            <a:p>
              <a:pPr algn="ctr" defTabSz="410583" hangingPunct="0"/>
              <a:r>
                <a:rPr sz="1055" kern="0">
                  <a:latin typeface="Helvetica Light"/>
                  <a:sym typeface="Helvetica Light"/>
                </a:rPr>
                <a:t>rockfish</a:t>
              </a:r>
            </a:p>
          </p:txBody>
        </p:sp>
      </p:grpSp>
      <p:grpSp>
        <p:nvGrpSpPr>
          <p:cNvPr id="383" name="Group 383"/>
          <p:cNvGrpSpPr/>
          <p:nvPr/>
        </p:nvGrpSpPr>
        <p:grpSpPr>
          <a:xfrm>
            <a:off x="4543531" y="3213994"/>
            <a:ext cx="1335583" cy="508670"/>
            <a:chOff x="0" y="0"/>
            <a:chExt cx="1899494" cy="723440"/>
          </a:xfrm>
        </p:grpSpPr>
        <p:pic>
          <p:nvPicPr>
            <p:cNvPr id="381" name="pasted-image.tif"/>
            <p:cNvPicPr>
              <a:picLocks noChangeAspect="1"/>
            </p:cNvPicPr>
            <p:nvPr/>
          </p:nvPicPr>
          <p:blipFill>
            <a:blip r:embed="rId6"/>
            <a:stretch>
              <a:fillRect/>
            </a:stretch>
          </p:blipFill>
          <p:spPr>
            <a:xfrm>
              <a:off x="0" y="0"/>
              <a:ext cx="1899494" cy="723440"/>
            </a:xfrm>
            <a:prstGeom prst="rect">
              <a:avLst/>
            </a:prstGeom>
            <a:ln w="12700" cap="flat">
              <a:noFill/>
              <a:miter lim="400000"/>
            </a:ln>
            <a:effectLst/>
          </p:spPr>
        </p:pic>
        <p:sp>
          <p:nvSpPr>
            <p:cNvPr id="382" name="Shape 382"/>
            <p:cNvSpPr/>
            <p:nvPr/>
          </p:nvSpPr>
          <p:spPr>
            <a:xfrm>
              <a:off x="256416" y="244863"/>
              <a:ext cx="1135367" cy="276653"/>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35719" tIns="35719" rIns="35719" bIns="35719" numCol="1" anchor="ctr">
              <a:noAutofit/>
            </a:bodyPr>
            <a:lstStyle>
              <a:lvl1pPr>
                <a:defRPr sz="1300">
                  <a:solidFill>
                    <a:srgbClr val="FFFFFF"/>
                  </a:solidFill>
                </a:defRPr>
              </a:lvl1pPr>
            </a:lstStyle>
            <a:p>
              <a:pPr algn="ctr" defTabSz="410583" hangingPunct="0"/>
              <a:r>
                <a:rPr sz="914" kern="0" dirty="0">
                  <a:latin typeface="Helvetica Light"/>
                  <a:sym typeface="Helvetica Light"/>
                </a:rPr>
                <a:t>lingcod</a:t>
              </a:r>
            </a:p>
          </p:txBody>
        </p:sp>
      </p:grpSp>
      <p:grpSp>
        <p:nvGrpSpPr>
          <p:cNvPr id="386" name="Group 386"/>
          <p:cNvGrpSpPr/>
          <p:nvPr/>
        </p:nvGrpSpPr>
        <p:grpSpPr>
          <a:xfrm>
            <a:off x="8044419" y="3065867"/>
            <a:ext cx="1110837" cy="804924"/>
            <a:chOff x="0" y="0"/>
            <a:chExt cx="1579855" cy="1144778"/>
          </a:xfrm>
        </p:grpSpPr>
        <p:pic>
          <p:nvPicPr>
            <p:cNvPr id="384" name="pasted-image.tif"/>
            <p:cNvPicPr>
              <a:picLocks noChangeAspect="1"/>
            </p:cNvPicPr>
            <p:nvPr/>
          </p:nvPicPr>
          <p:blipFill>
            <a:blip r:embed="rId7"/>
            <a:stretch>
              <a:fillRect/>
            </a:stretch>
          </p:blipFill>
          <p:spPr>
            <a:xfrm>
              <a:off x="0" y="0"/>
              <a:ext cx="1579855" cy="1144778"/>
            </a:xfrm>
            <a:prstGeom prst="rect">
              <a:avLst/>
            </a:prstGeom>
            <a:ln w="12700" cap="flat">
              <a:noFill/>
              <a:miter lim="400000"/>
            </a:ln>
            <a:effectLst/>
          </p:spPr>
        </p:pic>
        <p:sp>
          <p:nvSpPr>
            <p:cNvPr id="385" name="Shape 385"/>
            <p:cNvSpPr/>
            <p:nvPr/>
          </p:nvSpPr>
          <p:spPr>
            <a:xfrm>
              <a:off x="462914" y="329111"/>
              <a:ext cx="676518" cy="335800"/>
            </a:xfrm>
            <a:prstGeom prst="rect">
              <a:avLst/>
            </a:prstGeom>
            <a:solidFill>
              <a:srgbClr val="000000"/>
            </a:solidFill>
            <a:ln w="12700" cap="flat">
              <a:noFill/>
              <a:miter lim="400000"/>
            </a:ln>
            <a:effectLst/>
            <a:extLst>
              <a:ext uri="{C572A759-6A51-4108-AA02-DFA0A04FC94B}">
                <ma14:wrappingTextBoxFlag xmlns:ma14="http://schemas.microsoft.com/office/mac/drawingml/2011/main" xmlns="" val="1"/>
              </a:ext>
            </a:extLst>
          </p:spPr>
          <p:txBody>
            <a:bodyPr wrap="square" lIns="35719" tIns="35719" rIns="35719" bIns="35719" numCol="1" anchor="ctr">
              <a:noAutofit/>
            </a:bodyPr>
            <a:lstStyle>
              <a:lvl1pPr>
                <a:defRPr sz="1400">
                  <a:solidFill>
                    <a:srgbClr val="FFFFFF"/>
                  </a:solidFill>
                </a:defRPr>
              </a:lvl1pPr>
            </a:lstStyle>
            <a:p>
              <a:pPr algn="ctr" defTabSz="410583" hangingPunct="0"/>
              <a:r>
                <a:rPr sz="984" kern="0" dirty="0">
                  <a:latin typeface="Helvetica Light"/>
                  <a:sym typeface="Helvetica Light"/>
                </a:rPr>
                <a:t>crab</a:t>
              </a:r>
            </a:p>
          </p:txBody>
        </p:sp>
      </p:grpSp>
      <p:grpSp>
        <p:nvGrpSpPr>
          <p:cNvPr id="389" name="Group 389"/>
          <p:cNvGrpSpPr/>
          <p:nvPr/>
        </p:nvGrpSpPr>
        <p:grpSpPr>
          <a:xfrm>
            <a:off x="9308388" y="3161538"/>
            <a:ext cx="1138509" cy="760489"/>
            <a:chOff x="0" y="0"/>
            <a:chExt cx="1619211" cy="1081583"/>
          </a:xfrm>
        </p:grpSpPr>
        <p:pic>
          <p:nvPicPr>
            <p:cNvPr id="387" name="pasted-image.tif"/>
            <p:cNvPicPr>
              <a:picLocks noChangeAspect="1"/>
            </p:cNvPicPr>
            <p:nvPr/>
          </p:nvPicPr>
          <p:blipFill>
            <a:blip r:embed="rId8"/>
            <a:stretch>
              <a:fillRect/>
            </a:stretch>
          </p:blipFill>
          <p:spPr>
            <a:xfrm>
              <a:off x="0" y="0"/>
              <a:ext cx="1619211" cy="1081583"/>
            </a:xfrm>
            <a:prstGeom prst="rect">
              <a:avLst/>
            </a:prstGeom>
            <a:ln w="12700" cap="flat">
              <a:noFill/>
              <a:miter lim="400000"/>
            </a:ln>
            <a:effectLst/>
          </p:spPr>
        </p:pic>
        <p:sp>
          <p:nvSpPr>
            <p:cNvPr id="388" name="Shape 388"/>
            <p:cNvSpPr/>
            <p:nvPr/>
          </p:nvSpPr>
          <p:spPr>
            <a:xfrm>
              <a:off x="424948" y="630"/>
              <a:ext cx="976384" cy="29330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35719" tIns="35719" rIns="35719" bIns="35719" numCol="1" anchor="ctr">
              <a:noAutofit/>
            </a:bodyPr>
            <a:lstStyle>
              <a:lvl1pPr>
                <a:defRPr sz="700">
                  <a:solidFill>
                    <a:srgbClr val="FFFFFF"/>
                  </a:solidFill>
                </a:defRPr>
              </a:lvl1pPr>
            </a:lstStyle>
            <a:p>
              <a:pPr algn="ctr" defTabSz="410583" hangingPunct="0"/>
              <a:r>
                <a:rPr sz="984" kern="0" dirty="0">
                  <a:latin typeface="Helvetica Light"/>
                  <a:sym typeface="Helvetica Light"/>
                </a:rPr>
                <a:t>shrimp</a:t>
              </a:r>
            </a:p>
          </p:txBody>
        </p:sp>
      </p:grpSp>
      <p:grpSp>
        <p:nvGrpSpPr>
          <p:cNvPr id="392" name="Group 392"/>
          <p:cNvGrpSpPr/>
          <p:nvPr/>
        </p:nvGrpSpPr>
        <p:grpSpPr>
          <a:xfrm>
            <a:off x="8101034" y="1727400"/>
            <a:ext cx="997591" cy="629179"/>
            <a:chOff x="0" y="0"/>
            <a:chExt cx="1418794" cy="894831"/>
          </a:xfrm>
        </p:grpSpPr>
        <p:sp>
          <p:nvSpPr>
            <p:cNvPr id="390" name="Shape 390"/>
            <p:cNvSpPr/>
            <p:nvPr/>
          </p:nvSpPr>
          <p:spPr>
            <a:xfrm>
              <a:off x="0" y="0"/>
              <a:ext cx="1418795" cy="831474"/>
            </a:xfrm>
            <a:custGeom>
              <a:avLst/>
              <a:gdLst/>
              <a:ahLst/>
              <a:cxnLst>
                <a:cxn ang="0">
                  <a:pos x="wd2" y="hd2"/>
                </a:cxn>
                <a:cxn ang="5400000">
                  <a:pos x="wd2" y="hd2"/>
                </a:cxn>
                <a:cxn ang="10800000">
                  <a:pos x="wd2" y="hd2"/>
                </a:cxn>
                <a:cxn ang="16200000">
                  <a:pos x="wd2" y="hd2"/>
                </a:cxn>
              </a:cxnLst>
              <a:rect l="0" t="0" r="r" b="b"/>
              <a:pathLst>
                <a:path w="21600" h="21463" extrusionOk="0">
                  <a:moveTo>
                    <a:pt x="7141" y="21301"/>
                  </a:moveTo>
                  <a:cubicBezTo>
                    <a:pt x="10162" y="21600"/>
                    <a:pt x="13193" y="21484"/>
                    <a:pt x="16203" y="20955"/>
                  </a:cubicBezTo>
                  <a:lnTo>
                    <a:pt x="19395" y="20212"/>
                  </a:lnTo>
                  <a:lnTo>
                    <a:pt x="19600" y="17321"/>
                  </a:lnTo>
                  <a:lnTo>
                    <a:pt x="21400" y="14226"/>
                  </a:lnTo>
                  <a:lnTo>
                    <a:pt x="21600" y="11349"/>
                  </a:lnTo>
                  <a:lnTo>
                    <a:pt x="18034" y="11747"/>
                  </a:lnTo>
                  <a:lnTo>
                    <a:pt x="17048" y="11396"/>
                  </a:lnTo>
                  <a:lnTo>
                    <a:pt x="11740" y="10687"/>
                  </a:lnTo>
                  <a:lnTo>
                    <a:pt x="11883" y="5916"/>
                  </a:lnTo>
                  <a:lnTo>
                    <a:pt x="10354" y="5242"/>
                  </a:lnTo>
                  <a:lnTo>
                    <a:pt x="10287" y="2192"/>
                  </a:lnTo>
                  <a:lnTo>
                    <a:pt x="8124" y="2438"/>
                  </a:lnTo>
                  <a:lnTo>
                    <a:pt x="6767" y="1176"/>
                  </a:lnTo>
                  <a:lnTo>
                    <a:pt x="5493" y="0"/>
                  </a:lnTo>
                  <a:lnTo>
                    <a:pt x="3801" y="0"/>
                  </a:lnTo>
                  <a:lnTo>
                    <a:pt x="2248" y="294"/>
                  </a:lnTo>
                  <a:lnTo>
                    <a:pt x="2756" y="2311"/>
                  </a:lnTo>
                  <a:lnTo>
                    <a:pt x="2937" y="4205"/>
                  </a:lnTo>
                  <a:lnTo>
                    <a:pt x="2524" y="5816"/>
                  </a:lnTo>
                  <a:lnTo>
                    <a:pt x="3247" y="7182"/>
                  </a:lnTo>
                  <a:lnTo>
                    <a:pt x="3242" y="8301"/>
                  </a:lnTo>
                  <a:lnTo>
                    <a:pt x="1550" y="8113"/>
                  </a:lnTo>
                  <a:lnTo>
                    <a:pt x="784" y="7525"/>
                  </a:lnTo>
                  <a:lnTo>
                    <a:pt x="476" y="7035"/>
                  </a:lnTo>
                  <a:lnTo>
                    <a:pt x="33" y="7754"/>
                  </a:lnTo>
                  <a:lnTo>
                    <a:pt x="0" y="9771"/>
                  </a:lnTo>
                  <a:lnTo>
                    <a:pt x="18" y="13097"/>
                  </a:lnTo>
                  <a:lnTo>
                    <a:pt x="248" y="15169"/>
                  </a:lnTo>
                  <a:lnTo>
                    <a:pt x="1138" y="17262"/>
                  </a:lnTo>
                  <a:lnTo>
                    <a:pt x="2799" y="19690"/>
                  </a:lnTo>
                  <a:lnTo>
                    <a:pt x="3782" y="20798"/>
                  </a:lnTo>
                  <a:cubicBezTo>
                    <a:pt x="4899" y="21023"/>
                    <a:pt x="6019" y="21191"/>
                    <a:pt x="7141" y="21301"/>
                  </a:cubicBezTo>
                  <a:close/>
                </a:path>
              </a:pathLst>
            </a:custGeom>
            <a:solidFill>
              <a:srgbClr val="000000"/>
            </a:solidFill>
            <a:ln w="25400" cap="flat">
              <a:solidFill>
                <a:srgbClr val="000000"/>
              </a:solidFill>
              <a:prstDash val="solid"/>
              <a:miter lim="400000"/>
            </a:ln>
            <a:effectLst/>
          </p:spPr>
          <p:txBody>
            <a:bodyPr wrap="square" lIns="35719" tIns="35719" rIns="35719" bIns="35719" numCol="1" anchor="ctr">
              <a:noAutofit/>
            </a:bodyPr>
            <a:lstStyle/>
            <a:p>
              <a:pPr algn="ctr" defTabSz="410583" hangingPunct="0">
                <a:defRPr sz="2400"/>
              </a:pPr>
              <a:endParaRPr sz="1687" kern="0">
                <a:solidFill>
                  <a:srgbClr val="000000"/>
                </a:solidFill>
                <a:latin typeface="Helvetica Light"/>
                <a:sym typeface="Helvetica Light"/>
              </a:endParaRPr>
            </a:p>
          </p:txBody>
        </p:sp>
        <p:sp>
          <p:nvSpPr>
            <p:cNvPr id="391" name="Shape 391"/>
            <p:cNvSpPr/>
            <p:nvPr/>
          </p:nvSpPr>
          <p:spPr>
            <a:xfrm>
              <a:off x="114942" y="329460"/>
              <a:ext cx="1194732" cy="565372"/>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35719" tIns="35719" rIns="35719" bIns="35719" numCol="1" anchor="ctr">
              <a:noAutofit/>
            </a:bodyPr>
            <a:lstStyle>
              <a:lvl1pPr>
                <a:defRPr sz="1700">
                  <a:solidFill>
                    <a:srgbClr val="FFFFFF"/>
                  </a:solidFill>
                </a:defRPr>
              </a:lvl1pPr>
            </a:lstStyle>
            <a:p>
              <a:pPr algn="ctr" defTabSz="410583" hangingPunct="0"/>
              <a:r>
                <a:rPr sz="1195" kern="0">
                  <a:latin typeface="Helvetica Light"/>
                  <a:sym typeface="Helvetica Light"/>
                </a:rPr>
                <a:t>pots</a:t>
              </a:r>
            </a:p>
          </p:txBody>
        </p:sp>
      </p:grpSp>
      <p:sp>
        <p:nvSpPr>
          <p:cNvPr id="429" name="Shape 429"/>
          <p:cNvSpPr/>
          <p:nvPr/>
        </p:nvSpPr>
        <p:spPr>
          <a:xfrm>
            <a:off x="8599837" y="2356662"/>
            <a:ext cx="1" cy="643446"/>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4400" y="14400"/>
                  <a:pt x="7200" y="7200"/>
                  <a:pt x="0" y="0"/>
                </a:cubicBezTo>
              </a:path>
            </a:pathLst>
          </a:custGeom>
          <a:ln w="25400">
            <a:solidFill>
              <a:srgbClr val="000000"/>
            </a:solidFill>
            <a:miter lim="400000"/>
            <a:headEnd type="arrow"/>
          </a:ln>
        </p:spPr>
        <p:txBody>
          <a:bodyPr lIns="64266" tIns="32133" rIns="64266" bIns="32133"/>
          <a:lstStyle/>
          <a:p>
            <a:pPr algn="ctr" defTabSz="410583" hangingPunct="0"/>
            <a:endParaRPr sz="2531" kern="0">
              <a:solidFill>
                <a:srgbClr val="000000"/>
              </a:solidFill>
              <a:latin typeface="Helvetica Light"/>
              <a:sym typeface="Helvetica Light"/>
            </a:endParaRPr>
          </a:p>
        </p:txBody>
      </p:sp>
      <p:grpSp>
        <p:nvGrpSpPr>
          <p:cNvPr id="396" name="Group 396"/>
          <p:cNvGrpSpPr/>
          <p:nvPr/>
        </p:nvGrpSpPr>
        <p:grpSpPr>
          <a:xfrm>
            <a:off x="9239523" y="1551654"/>
            <a:ext cx="1276239" cy="804922"/>
            <a:chOff x="0" y="0"/>
            <a:chExt cx="1815094" cy="1144777"/>
          </a:xfrm>
        </p:grpSpPr>
        <p:sp>
          <p:nvSpPr>
            <p:cNvPr id="394" name="Shape 394"/>
            <p:cNvSpPr/>
            <p:nvPr/>
          </p:nvSpPr>
          <p:spPr>
            <a:xfrm>
              <a:off x="0" y="0"/>
              <a:ext cx="1815095" cy="1063723"/>
            </a:xfrm>
            <a:custGeom>
              <a:avLst/>
              <a:gdLst/>
              <a:ahLst/>
              <a:cxnLst>
                <a:cxn ang="0">
                  <a:pos x="wd2" y="hd2"/>
                </a:cxn>
                <a:cxn ang="5400000">
                  <a:pos x="wd2" y="hd2"/>
                </a:cxn>
                <a:cxn ang="10800000">
                  <a:pos x="wd2" y="hd2"/>
                </a:cxn>
                <a:cxn ang="16200000">
                  <a:pos x="wd2" y="hd2"/>
                </a:cxn>
              </a:cxnLst>
              <a:rect l="0" t="0" r="r" b="b"/>
              <a:pathLst>
                <a:path w="21600" h="21463" extrusionOk="0">
                  <a:moveTo>
                    <a:pt x="7141" y="21301"/>
                  </a:moveTo>
                  <a:cubicBezTo>
                    <a:pt x="10162" y="21600"/>
                    <a:pt x="13193" y="21484"/>
                    <a:pt x="16203" y="20955"/>
                  </a:cubicBezTo>
                  <a:lnTo>
                    <a:pt x="19395" y="20212"/>
                  </a:lnTo>
                  <a:lnTo>
                    <a:pt x="19600" y="17321"/>
                  </a:lnTo>
                  <a:lnTo>
                    <a:pt x="21400" y="14226"/>
                  </a:lnTo>
                  <a:lnTo>
                    <a:pt x="21600" y="11349"/>
                  </a:lnTo>
                  <a:lnTo>
                    <a:pt x="18034" y="11747"/>
                  </a:lnTo>
                  <a:lnTo>
                    <a:pt x="17048" y="11396"/>
                  </a:lnTo>
                  <a:lnTo>
                    <a:pt x="11740" y="10687"/>
                  </a:lnTo>
                  <a:lnTo>
                    <a:pt x="11883" y="5916"/>
                  </a:lnTo>
                  <a:lnTo>
                    <a:pt x="10354" y="5242"/>
                  </a:lnTo>
                  <a:lnTo>
                    <a:pt x="10287" y="2192"/>
                  </a:lnTo>
                  <a:lnTo>
                    <a:pt x="8124" y="2438"/>
                  </a:lnTo>
                  <a:lnTo>
                    <a:pt x="6767" y="1176"/>
                  </a:lnTo>
                  <a:lnTo>
                    <a:pt x="5493" y="0"/>
                  </a:lnTo>
                  <a:lnTo>
                    <a:pt x="3801" y="0"/>
                  </a:lnTo>
                  <a:lnTo>
                    <a:pt x="2248" y="294"/>
                  </a:lnTo>
                  <a:lnTo>
                    <a:pt x="2756" y="2311"/>
                  </a:lnTo>
                  <a:lnTo>
                    <a:pt x="2937" y="4205"/>
                  </a:lnTo>
                  <a:lnTo>
                    <a:pt x="2524" y="5816"/>
                  </a:lnTo>
                  <a:lnTo>
                    <a:pt x="3247" y="7182"/>
                  </a:lnTo>
                  <a:lnTo>
                    <a:pt x="3242" y="8301"/>
                  </a:lnTo>
                  <a:lnTo>
                    <a:pt x="1550" y="8113"/>
                  </a:lnTo>
                  <a:lnTo>
                    <a:pt x="784" y="7525"/>
                  </a:lnTo>
                  <a:lnTo>
                    <a:pt x="476" y="7035"/>
                  </a:lnTo>
                  <a:lnTo>
                    <a:pt x="33" y="7754"/>
                  </a:lnTo>
                  <a:lnTo>
                    <a:pt x="0" y="9771"/>
                  </a:lnTo>
                  <a:lnTo>
                    <a:pt x="18" y="13097"/>
                  </a:lnTo>
                  <a:lnTo>
                    <a:pt x="248" y="15169"/>
                  </a:lnTo>
                  <a:lnTo>
                    <a:pt x="1138" y="17262"/>
                  </a:lnTo>
                  <a:lnTo>
                    <a:pt x="2799" y="19690"/>
                  </a:lnTo>
                  <a:lnTo>
                    <a:pt x="3782" y="20798"/>
                  </a:lnTo>
                  <a:cubicBezTo>
                    <a:pt x="4899" y="21023"/>
                    <a:pt x="6019" y="21191"/>
                    <a:pt x="7141" y="21301"/>
                  </a:cubicBezTo>
                  <a:close/>
                </a:path>
              </a:pathLst>
            </a:custGeom>
            <a:solidFill>
              <a:srgbClr val="000000"/>
            </a:solidFill>
            <a:ln w="25400" cap="flat">
              <a:solidFill>
                <a:srgbClr val="000000"/>
              </a:solidFill>
              <a:prstDash val="solid"/>
              <a:miter lim="400000"/>
            </a:ln>
            <a:effectLst/>
          </p:spPr>
          <p:txBody>
            <a:bodyPr wrap="square" lIns="35719" tIns="35719" rIns="35719" bIns="35719" numCol="1" anchor="ctr">
              <a:noAutofit/>
            </a:bodyPr>
            <a:lstStyle/>
            <a:p>
              <a:pPr algn="ctr" defTabSz="410583" hangingPunct="0">
                <a:defRPr sz="2400"/>
              </a:pPr>
              <a:endParaRPr sz="1687" kern="0">
                <a:solidFill>
                  <a:srgbClr val="000000"/>
                </a:solidFill>
                <a:latin typeface="Helvetica Light"/>
                <a:sym typeface="Helvetica Light"/>
              </a:endParaRPr>
            </a:p>
          </p:txBody>
        </p:sp>
        <p:sp>
          <p:nvSpPr>
            <p:cNvPr id="395" name="Shape 395"/>
            <p:cNvSpPr/>
            <p:nvPr/>
          </p:nvSpPr>
          <p:spPr>
            <a:xfrm>
              <a:off x="147047" y="421485"/>
              <a:ext cx="1528447" cy="723293"/>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35719" tIns="35719" rIns="35719" bIns="35719" numCol="1" anchor="ctr">
              <a:noAutofit/>
            </a:bodyPr>
            <a:lstStyle>
              <a:lvl1pPr>
                <a:defRPr sz="1700">
                  <a:solidFill>
                    <a:srgbClr val="FFFFFF"/>
                  </a:solidFill>
                </a:defRPr>
              </a:lvl1pPr>
            </a:lstStyle>
            <a:p>
              <a:pPr algn="ctr" defTabSz="410583" hangingPunct="0"/>
              <a:r>
                <a:rPr sz="1195" kern="0">
                  <a:latin typeface="Helvetica Light"/>
                  <a:sym typeface="Helvetica Light"/>
                </a:rPr>
                <a:t> shrimp trawl</a:t>
              </a:r>
            </a:p>
          </p:txBody>
        </p:sp>
      </p:grpSp>
      <p:sp>
        <p:nvSpPr>
          <p:cNvPr id="430" name="Shape 430"/>
          <p:cNvSpPr/>
          <p:nvPr/>
        </p:nvSpPr>
        <p:spPr>
          <a:xfrm>
            <a:off x="9877643" y="2356442"/>
            <a:ext cx="1" cy="725566"/>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4400" y="14400"/>
                  <a:pt x="7200" y="7200"/>
                  <a:pt x="0" y="0"/>
                </a:cubicBezTo>
              </a:path>
            </a:pathLst>
          </a:custGeom>
          <a:ln w="25400">
            <a:solidFill>
              <a:srgbClr val="000000"/>
            </a:solidFill>
            <a:miter lim="400000"/>
            <a:headEnd type="arrow"/>
          </a:ln>
        </p:spPr>
        <p:txBody>
          <a:bodyPr lIns="64266" tIns="32133" rIns="64266" bIns="32133"/>
          <a:lstStyle/>
          <a:p>
            <a:pPr algn="ctr" defTabSz="410583" hangingPunct="0"/>
            <a:endParaRPr sz="2531" kern="0">
              <a:solidFill>
                <a:srgbClr val="000000"/>
              </a:solidFill>
              <a:latin typeface="Helvetica Light"/>
              <a:sym typeface="Helvetica Light"/>
            </a:endParaRPr>
          </a:p>
        </p:txBody>
      </p:sp>
      <p:grpSp>
        <p:nvGrpSpPr>
          <p:cNvPr id="400" name="Group 400"/>
          <p:cNvGrpSpPr/>
          <p:nvPr/>
        </p:nvGrpSpPr>
        <p:grpSpPr>
          <a:xfrm>
            <a:off x="5056661" y="1551654"/>
            <a:ext cx="1276239" cy="804922"/>
            <a:chOff x="0" y="0"/>
            <a:chExt cx="1815094" cy="1144777"/>
          </a:xfrm>
        </p:grpSpPr>
        <p:sp>
          <p:nvSpPr>
            <p:cNvPr id="398" name="Shape 398"/>
            <p:cNvSpPr/>
            <p:nvPr/>
          </p:nvSpPr>
          <p:spPr>
            <a:xfrm>
              <a:off x="0" y="0"/>
              <a:ext cx="1815095" cy="1063723"/>
            </a:xfrm>
            <a:custGeom>
              <a:avLst/>
              <a:gdLst/>
              <a:ahLst/>
              <a:cxnLst>
                <a:cxn ang="0">
                  <a:pos x="wd2" y="hd2"/>
                </a:cxn>
                <a:cxn ang="5400000">
                  <a:pos x="wd2" y="hd2"/>
                </a:cxn>
                <a:cxn ang="10800000">
                  <a:pos x="wd2" y="hd2"/>
                </a:cxn>
                <a:cxn ang="16200000">
                  <a:pos x="wd2" y="hd2"/>
                </a:cxn>
              </a:cxnLst>
              <a:rect l="0" t="0" r="r" b="b"/>
              <a:pathLst>
                <a:path w="21600" h="21463" extrusionOk="0">
                  <a:moveTo>
                    <a:pt x="7141" y="21301"/>
                  </a:moveTo>
                  <a:cubicBezTo>
                    <a:pt x="10162" y="21600"/>
                    <a:pt x="13193" y="21484"/>
                    <a:pt x="16203" y="20955"/>
                  </a:cubicBezTo>
                  <a:lnTo>
                    <a:pt x="19395" y="20212"/>
                  </a:lnTo>
                  <a:lnTo>
                    <a:pt x="19600" y="17321"/>
                  </a:lnTo>
                  <a:lnTo>
                    <a:pt x="21400" y="14226"/>
                  </a:lnTo>
                  <a:lnTo>
                    <a:pt x="21600" y="11349"/>
                  </a:lnTo>
                  <a:lnTo>
                    <a:pt x="18034" y="11747"/>
                  </a:lnTo>
                  <a:lnTo>
                    <a:pt x="17048" y="11396"/>
                  </a:lnTo>
                  <a:lnTo>
                    <a:pt x="11740" y="10687"/>
                  </a:lnTo>
                  <a:lnTo>
                    <a:pt x="11883" y="5916"/>
                  </a:lnTo>
                  <a:lnTo>
                    <a:pt x="10354" y="5242"/>
                  </a:lnTo>
                  <a:lnTo>
                    <a:pt x="10287" y="2192"/>
                  </a:lnTo>
                  <a:lnTo>
                    <a:pt x="8124" y="2438"/>
                  </a:lnTo>
                  <a:lnTo>
                    <a:pt x="6767" y="1176"/>
                  </a:lnTo>
                  <a:lnTo>
                    <a:pt x="5493" y="0"/>
                  </a:lnTo>
                  <a:lnTo>
                    <a:pt x="3801" y="0"/>
                  </a:lnTo>
                  <a:lnTo>
                    <a:pt x="2248" y="294"/>
                  </a:lnTo>
                  <a:lnTo>
                    <a:pt x="2756" y="2311"/>
                  </a:lnTo>
                  <a:lnTo>
                    <a:pt x="2937" y="4205"/>
                  </a:lnTo>
                  <a:lnTo>
                    <a:pt x="2524" y="5816"/>
                  </a:lnTo>
                  <a:lnTo>
                    <a:pt x="3247" y="7182"/>
                  </a:lnTo>
                  <a:lnTo>
                    <a:pt x="3242" y="8301"/>
                  </a:lnTo>
                  <a:lnTo>
                    <a:pt x="1550" y="8113"/>
                  </a:lnTo>
                  <a:lnTo>
                    <a:pt x="784" y="7525"/>
                  </a:lnTo>
                  <a:lnTo>
                    <a:pt x="476" y="7035"/>
                  </a:lnTo>
                  <a:lnTo>
                    <a:pt x="33" y="7754"/>
                  </a:lnTo>
                  <a:lnTo>
                    <a:pt x="0" y="9771"/>
                  </a:lnTo>
                  <a:lnTo>
                    <a:pt x="18" y="13097"/>
                  </a:lnTo>
                  <a:lnTo>
                    <a:pt x="248" y="15169"/>
                  </a:lnTo>
                  <a:lnTo>
                    <a:pt x="1138" y="17262"/>
                  </a:lnTo>
                  <a:lnTo>
                    <a:pt x="2799" y="19690"/>
                  </a:lnTo>
                  <a:lnTo>
                    <a:pt x="3782" y="20798"/>
                  </a:lnTo>
                  <a:cubicBezTo>
                    <a:pt x="4899" y="21023"/>
                    <a:pt x="6019" y="21191"/>
                    <a:pt x="7141" y="21301"/>
                  </a:cubicBezTo>
                  <a:close/>
                </a:path>
              </a:pathLst>
            </a:custGeom>
            <a:solidFill>
              <a:srgbClr val="000000"/>
            </a:solidFill>
            <a:ln w="25400" cap="flat">
              <a:solidFill>
                <a:srgbClr val="000000"/>
              </a:solidFill>
              <a:prstDash val="solid"/>
              <a:miter lim="400000"/>
            </a:ln>
            <a:effectLst/>
          </p:spPr>
          <p:txBody>
            <a:bodyPr wrap="square" lIns="35719" tIns="35719" rIns="35719" bIns="35719" numCol="1" anchor="ctr">
              <a:noAutofit/>
            </a:bodyPr>
            <a:lstStyle/>
            <a:p>
              <a:pPr algn="ctr" defTabSz="410583" hangingPunct="0">
                <a:defRPr sz="2400"/>
              </a:pPr>
              <a:endParaRPr sz="1687" kern="0">
                <a:solidFill>
                  <a:srgbClr val="000000"/>
                </a:solidFill>
                <a:latin typeface="Helvetica Light"/>
                <a:sym typeface="Helvetica Light"/>
              </a:endParaRPr>
            </a:p>
          </p:txBody>
        </p:sp>
        <p:sp>
          <p:nvSpPr>
            <p:cNvPr id="399" name="Shape 399"/>
            <p:cNvSpPr/>
            <p:nvPr/>
          </p:nvSpPr>
          <p:spPr>
            <a:xfrm>
              <a:off x="147047" y="421485"/>
              <a:ext cx="1528447" cy="723293"/>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35719" tIns="35719" rIns="35719" bIns="35719" numCol="1" anchor="ctr">
              <a:noAutofit/>
            </a:bodyPr>
            <a:lstStyle>
              <a:lvl1pPr>
                <a:defRPr sz="1700">
                  <a:solidFill>
                    <a:srgbClr val="FFFFFF"/>
                  </a:solidFill>
                </a:defRPr>
              </a:lvl1pPr>
            </a:lstStyle>
            <a:p>
              <a:pPr algn="ctr" defTabSz="410583" hangingPunct="0"/>
              <a:r>
                <a:rPr sz="1195" kern="0">
                  <a:latin typeface="Helvetica Light"/>
                  <a:sym typeface="Helvetica Light"/>
                </a:rPr>
                <a:t>bottom trawl</a:t>
              </a:r>
            </a:p>
          </p:txBody>
        </p:sp>
      </p:grpSp>
      <p:grpSp>
        <p:nvGrpSpPr>
          <p:cNvPr id="403" name="Group 403"/>
          <p:cNvGrpSpPr/>
          <p:nvPr/>
        </p:nvGrpSpPr>
        <p:grpSpPr>
          <a:xfrm>
            <a:off x="1850475" y="1551654"/>
            <a:ext cx="1276239" cy="804922"/>
            <a:chOff x="0" y="0"/>
            <a:chExt cx="1815094" cy="1144777"/>
          </a:xfrm>
        </p:grpSpPr>
        <p:sp>
          <p:nvSpPr>
            <p:cNvPr id="401" name="Shape 401"/>
            <p:cNvSpPr/>
            <p:nvPr/>
          </p:nvSpPr>
          <p:spPr>
            <a:xfrm>
              <a:off x="0" y="0"/>
              <a:ext cx="1815095" cy="1063723"/>
            </a:xfrm>
            <a:custGeom>
              <a:avLst/>
              <a:gdLst/>
              <a:ahLst/>
              <a:cxnLst>
                <a:cxn ang="0">
                  <a:pos x="wd2" y="hd2"/>
                </a:cxn>
                <a:cxn ang="5400000">
                  <a:pos x="wd2" y="hd2"/>
                </a:cxn>
                <a:cxn ang="10800000">
                  <a:pos x="wd2" y="hd2"/>
                </a:cxn>
                <a:cxn ang="16200000">
                  <a:pos x="wd2" y="hd2"/>
                </a:cxn>
              </a:cxnLst>
              <a:rect l="0" t="0" r="r" b="b"/>
              <a:pathLst>
                <a:path w="21600" h="21463" extrusionOk="0">
                  <a:moveTo>
                    <a:pt x="7141" y="21301"/>
                  </a:moveTo>
                  <a:cubicBezTo>
                    <a:pt x="10162" y="21600"/>
                    <a:pt x="13193" y="21484"/>
                    <a:pt x="16203" y="20955"/>
                  </a:cubicBezTo>
                  <a:lnTo>
                    <a:pt x="19395" y="20212"/>
                  </a:lnTo>
                  <a:lnTo>
                    <a:pt x="19600" y="17321"/>
                  </a:lnTo>
                  <a:lnTo>
                    <a:pt x="21400" y="14226"/>
                  </a:lnTo>
                  <a:lnTo>
                    <a:pt x="21600" y="11349"/>
                  </a:lnTo>
                  <a:lnTo>
                    <a:pt x="18034" y="11747"/>
                  </a:lnTo>
                  <a:lnTo>
                    <a:pt x="17048" y="11396"/>
                  </a:lnTo>
                  <a:lnTo>
                    <a:pt x="11740" y="10687"/>
                  </a:lnTo>
                  <a:lnTo>
                    <a:pt x="11883" y="5916"/>
                  </a:lnTo>
                  <a:lnTo>
                    <a:pt x="10354" y="5242"/>
                  </a:lnTo>
                  <a:lnTo>
                    <a:pt x="10287" y="2192"/>
                  </a:lnTo>
                  <a:lnTo>
                    <a:pt x="8124" y="2438"/>
                  </a:lnTo>
                  <a:lnTo>
                    <a:pt x="6767" y="1176"/>
                  </a:lnTo>
                  <a:lnTo>
                    <a:pt x="5493" y="0"/>
                  </a:lnTo>
                  <a:lnTo>
                    <a:pt x="3801" y="0"/>
                  </a:lnTo>
                  <a:lnTo>
                    <a:pt x="2248" y="294"/>
                  </a:lnTo>
                  <a:lnTo>
                    <a:pt x="2756" y="2311"/>
                  </a:lnTo>
                  <a:lnTo>
                    <a:pt x="2937" y="4205"/>
                  </a:lnTo>
                  <a:lnTo>
                    <a:pt x="2524" y="5816"/>
                  </a:lnTo>
                  <a:lnTo>
                    <a:pt x="3247" y="7182"/>
                  </a:lnTo>
                  <a:lnTo>
                    <a:pt x="3242" y="8301"/>
                  </a:lnTo>
                  <a:lnTo>
                    <a:pt x="1550" y="8113"/>
                  </a:lnTo>
                  <a:lnTo>
                    <a:pt x="784" y="7525"/>
                  </a:lnTo>
                  <a:lnTo>
                    <a:pt x="476" y="7035"/>
                  </a:lnTo>
                  <a:lnTo>
                    <a:pt x="33" y="7754"/>
                  </a:lnTo>
                  <a:lnTo>
                    <a:pt x="0" y="9771"/>
                  </a:lnTo>
                  <a:lnTo>
                    <a:pt x="18" y="13097"/>
                  </a:lnTo>
                  <a:lnTo>
                    <a:pt x="248" y="15169"/>
                  </a:lnTo>
                  <a:lnTo>
                    <a:pt x="1138" y="17262"/>
                  </a:lnTo>
                  <a:lnTo>
                    <a:pt x="2799" y="19690"/>
                  </a:lnTo>
                  <a:lnTo>
                    <a:pt x="3782" y="20798"/>
                  </a:lnTo>
                  <a:cubicBezTo>
                    <a:pt x="4899" y="21023"/>
                    <a:pt x="6019" y="21191"/>
                    <a:pt x="7141" y="21301"/>
                  </a:cubicBezTo>
                  <a:close/>
                </a:path>
              </a:pathLst>
            </a:custGeom>
            <a:solidFill>
              <a:srgbClr val="000000"/>
            </a:solidFill>
            <a:ln w="25400" cap="flat">
              <a:solidFill>
                <a:srgbClr val="000000"/>
              </a:solidFill>
              <a:prstDash val="solid"/>
              <a:miter lim="400000"/>
            </a:ln>
            <a:effectLst/>
          </p:spPr>
          <p:txBody>
            <a:bodyPr wrap="square" lIns="35719" tIns="35719" rIns="35719" bIns="35719" numCol="1" anchor="ctr">
              <a:noAutofit/>
            </a:bodyPr>
            <a:lstStyle/>
            <a:p>
              <a:pPr algn="ctr" defTabSz="410583" hangingPunct="0">
                <a:defRPr sz="2400"/>
              </a:pPr>
              <a:endParaRPr sz="1687" kern="0">
                <a:solidFill>
                  <a:srgbClr val="000000"/>
                </a:solidFill>
                <a:latin typeface="Helvetica Light"/>
                <a:sym typeface="Helvetica Light"/>
              </a:endParaRPr>
            </a:p>
          </p:txBody>
        </p:sp>
        <p:sp>
          <p:nvSpPr>
            <p:cNvPr id="402" name="Shape 402"/>
            <p:cNvSpPr/>
            <p:nvPr/>
          </p:nvSpPr>
          <p:spPr>
            <a:xfrm>
              <a:off x="147047" y="421485"/>
              <a:ext cx="1528447" cy="723293"/>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35719" tIns="35719" rIns="35719" bIns="35719" numCol="1" anchor="ctr">
              <a:noAutofit/>
            </a:bodyPr>
            <a:lstStyle>
              <a:lvl1pPr>
                <a:defRPr sz="1700">
                  <a:solidFill>
                    <a:srgbClr val="FFFFFF"/>
                  </a:solidFill>
                </a:defRPr>
              </a:lvl1pPr>
            </a:lstStyle>
            <a:p>
              <a:pPr algn="ctr" defTabSz="410583" hangingPunct="0"/>
              <a:r>
                <a:rPr sz="1195" kern="0">
                  <a:latin typeface="Helvetica Light"/>
                  <a:sym typeface="Helvetica Light"/>
                </a:rPr>
                <a:t>troll</a:t>
              </a:r>
            </a:p>
          </p:txBody>
        </p:sp>
      </p:grpSp>
      <p:sp>
        <p:nvSpPr>
          <p:cNvPr id="431" name="Shape 431"/>
          <p:cNvSpPr/>
          <p:nvPr/>
        </p:nvSpPr>
        <p:spPr>
          <a:xfrm>
            <a:off x="2933410" y="2356451"/>
            <a:ext cx="371285" cy="746094"/>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21143" y="14793"/>
                  <a:pt x="13943" y="7593"/>
                  <a:pt x="0" y="0"/>
                </a:cubicBezTo>
              </a:path>
            </a:pathLst>
          </a:custGeom>
          <a:ln w="25400">
            <a:solidFill>
              <a:srgbClr val="000000"/>
            </a:solidFill>
            <a:miter lim="400000"/>
            <a:headEnd type="arrow"/>
          </a:ln>
        </p:spPr>
        <p:txBody>
          <a:bodyPr lIns="64266" tIns="32133" rIns="64266" bIns="32133"/>
          <a:lstStyle/>
          <a:p>
            <a:pPr algn="ctr" defTabSz="410583" hangingPunct="0"/>
            <a:endParaRPr sz="2531" kern="0">
              <a:solidFill>
                <a:srgbClr val="000000"/>
              </a:solidFill>
              <a:latin typeface="Helvetica Light"/>
              <a:sym typeface="Helvetica Light"/>
            </a:endParaRPr>
          </a:p>
        </p:txBody>
      </p:sp>
      <p:sp>
        <p:nvSpPr>
          <p:cNvPr id="432" name="Shape 432"/>
          <p:cNvSpPr/>
          <p:nvPr/>
        </p:nvSpPr>
        <p:spPr>
          <a:xfrm>
            <a:off x="2374071" y="2356451"/>
            <a:ext cx="50929" cy="322229"/>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14400"/>
                  <a:pt x="14400" y="7200"/>
                  <a:pt x="21600" y="0"/>
                </a:cubicBezTo>
              </a:path>
            </a:pathLst>
          </a:custGeom>
          <a:ln w="25400">
            <a:solidFill>
              <a:srgbClr val="000000"/>
            </a:solidFill>
            <a:miter lim="400000"/>
            <a:headEnd type="arrow"/>
          </a:ln>
        </p:spPr>
        <p:txBody>
          <a:bodyPr lIns="64266" tIns="32133" rIns="64266" bIns="32133"/>
          <a:lstStyle/>
          <a:p>
            <a:pPr algn="ctr" defTabSz="410583" hangingPunct="0"/>
            <a:endParaRPr sz="2531" kern="0">
              <a:solidFill>
                <a:srgbClr val="000000"/>
              </a:solidFill>
              <a:latin typeface="Helvetica Light"/>
              <a:sym typeface="Helvetica Light"/>
            </a:endParaRPr>
          </a:p>
        </p:txBody>
      </p:sp>
      <p:sp>
        <p:nvSpPr>
          <p:cNvPr id="433" name="Shape 433"/>
          <p:cNvSpPr/>
          <p:nvPr/>
        </p:nvSpPr>
        <p:spPr>
          <a:xfrm>
            <a:off x="5310771" y="2356443"/>
            <a:ext cx="255557" cy="80042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14400"/>
                  <a:pt x="14400" y="7200"/>
                  <a:pt x="21600" y="0"/>
                </a:cubicBezTo>
              </a:path>
            </a:pathLst>
          </a:custGeom>
          <a:ln w="25400">
            <a:solidFill>
              <a:srgbClr val="000000"/>
            </a:solidFill>
            <a:miter lim="400000"/>
            <a:headEnd type="arrow"/>
          </a:ln>
        </p:spPr>
        <p:txBody>
          <a:bodyPr lIns="64266" tIns="32133" rIns="64266" bIns="32133"/>
          <a:lstStyle/>
          <a:p>
            <a:pPr algn="ctr" defTabSz="410583" hangingPunct="0"/>
            <a:endParaRPr sz="2531" kern="0">
              <a:solidFill>
                <a:srgbClr val="000000"/>
              </a:solidFill>
              <a:latin typeface="Helvetica Light"/>
              <a:sym typeface="Helvetica Light"/>
            </a:endParaRPr>
          </a:p>
        </p:txBody>
      </p:sp>
      <p:sp>
        <p:nvSpPr>
          <p:cNvPr id="434" name="Shape 434"/>
          <p:cNvSpPr/>
          <p:nvPr/>
        </p:nvSpPr>
        <p:spPr>
          <a:xfrm>
            <a:off x="5925891" y="2356441"/>
            <a:ext cx="162717" cy="1542596"/>
          </a:xfrm>
          <a:custGeom>
            <a:avLst/>
            <a:gdLst/>
            <a:ahLst/>
            <a:cxnLst>
              <a:cxn ang="0">
                <a:pos x="wd2" y="hd2"/>
              </a:cxn>
              <a:cxn ang="5400000">
                <a:pos x="wd2" y="hd2"/>
              </a:cxn>
              <a:cxn ang="10800000">
                <a:pos x="wd2" y="hd2"/>
              </a:cxn>
              <a:cxn ang="16200000">
                <a:pos x="wd2" y="hd2"/>
              </a:cxn>
            </a:cxnLst>
            <a:rect l="0" t="0" r="r" b="b"/>
            <a:pathLst>
              <a:path w="16200" h="21600" extrusionOk="0">
                <a:moveTo>
                  <a:pt x="76" y="21600"/>
                </a:moveTo>
                <a:cubicBezTo>
                  <a:pt x="21600" y="14048"/>
                  <a:pt x="21575" y="6848"/>
                  <a:pt x="0" y="0"/>
                </a:cubicBezTo>
              </a:path>
            </a:pathLst>
          </a:custGeom>
          <a:ln w="25400">
            <a:solidFill>
              <a:srgbClr val="000000"/>
            </a:solidFill>
            <a:miter lim="400000"/>
            <a:headEnd type="arrow"/>
          </a:ln>
        </p:spPr>
        <p:txBody>
          <a:bodyPr lIns="64266" tIns="32133" rIns="64266" bIns="32133"/>
          <a:lstStyle/>
          <a:p>
            <a:pPr algn="ctr" defTabSz="410583" hangingPunct="0"/>
            <a:endParaRPr sz="2531" kern="0">
              <a:solidFill>
                <a:srgbClr val="000000"/>
              </a:solidFill>
              <a:latin typeface="Helvetica Light"/>
              <a:sym typeface="Helvetica Light"/>
            </a:endParaRPr>
          </a:p>
        </p:txBody>
      </p:sp>
      <p:grpSp>
        <p:nvGrpSpPr>
          <p:cNvPr id="410" name="Group 410"/>
          <p:cNvGrpSpPr/>
          <p:nvPr/>
        </p:nvGrpSpPr>
        <p:grpSpPr>
          <a:xfrm>
            <a:off x="3414069" y="2767910"/>
            <a:ext cx="1446650" cy="401221"/>
            <a:chOff x="0" y="0"/>
            <a:chExt cx="2057456" cy="570623"/>
          </a:xfrm>
        </p:grpSpPr>
        <p:pic>
          <p:nvPicPr>
            <p:cNvPr id="408" name="pasted-image.tif"/>
            <p:cNvPicPr>
              <a:picLocks noChangeAspect="1"/>
            </p:cNvPicPr>
            <p:nvPr/>
          </p:nvPicPr>
          <p:blipFill>
            <a:blip r:embed="rId9"/>
            <a:stretch>
              <a:fillRect/>
            </a:stretch>
          </p:blipFill>
          <p:spPr>
            <a:xfrm>
              <a:off x="0" y="0"/>
              <a:ext cx="2057456" cy="570623"/>
            </a:xfrm>
            <a:prstGeom prst="rect">
              <a:avLst/>
            </a:prstGeom>
            <a:ln w="12700" cap="flat">
              <a:noFill/>
              <a:miter lim="400000"/>
            </a:ln>
            <a:effectLst/>
          </p:spPr>
        </p:pic>
        <p:sp>
          <p:nvSpPr>
            <p:cNvPr id="409" name="Shape 409"/>
            <p:cNvSpPr/>
            <p:nvPr/>
          </p:nvSpPr>
          <p:spPr>
            <a:xfrm>
              <a:off x="359381" y="174402"/>
              <a:ext cx="923330" cy="348813"/>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35719" tIns="35719" rIns="35719" bIns="35719" numCol="1" anchor="ctr">
              <a:spAutoFit/>
            </a:bodyPr>
            <a:lstStyle>
              <a:lvl1pPr>
                <a:defRPr sz="1600">
                  <a:solidFill>
                    <a:srgbClr val="FFFFFF"/>
                  </a:solidFill>
                </a:defRPr>
              </a:lvl1pPr>
            </a:lstStyle>
            <a:p>
              <a:pPr algn="ctr" defTabSz="410583" hangingPunct="0"/>
              <a:r>
                <a:rPr sz="1125" kern="0">
                  <a:latin typeface="Helvetica Light"/>
                  <a:sym typeface="Helvetica Light"/>
                </a:rPr>
                <a:t>sablefish</a:t>
              </a:r>
            </a:p>
          </p:txBody>
        </p:sp>
      </p:grpSp>
      <p:sp>
        <p:nvSpPr>
          <p:cNvPr id="435" name="Shape 435"/>
          <p:cNvSpPr/>
          <p:nvPr/>
        </p:nvSpPr>
        <p:spPr>
          <a:xfrm>
            <a:off x="4359202" y="2302323"/>
            <a:ext cx="800980" cy="521719"/>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14400"/>
                  <a:pt x="14400" y="7200"/>
                  <a:pt x="21600" y="0"/>
                </a:cubicBezTo>
              </a:path>
            </a:pathLst>
          </a:custGeom>
          <a:ln w="25400">
            <a:solidFill>
              <a:srgbClr val="000000"/>
            </a:solidFill>
            <a:miter lim="400000"/>
            <a:headEnd type="arrow"/>
          </a:ln>
        </p:spPr>
        <p:txBody>
          <a:bodyPr lIns="64266" tIns="32133" rIns="64266" bIns="32133"/>
          <a:lstStyle/>
          <a:p>
            <a:pPr algn="ctr" defTabSz="410583" hangingPunct="0"/>
            <a:endParaRPr sz="2531" kern="0">
              <a:solidFill>
                <a:srgbClr val="000000"/>
              </a:solidFill>
              <a:latin typeface="Helvetica Light"/>
              <a:sym typeface="Helvetica Light"/>
            </a:endParaRPr>
          </a:p>
        </p:txBody>
      </p:sp>
      <p:grpSp>
        <p:nvGrpSpPr>
          <p:cNvPr id="414" name="Group 414"/>
          <p:cNvGrpSpPr/>
          <p:nvPr/>
        </p:nvGrpSpPr>
        <p:grpSpPr>
          <a:xfrm>
            <a:off x="3499283" y="1551654"/>
            <a:ext cx="1276239" cy="804922"/>
            <a:chOff x="0" y="0"/>
            <a:chExt cx="1815094" cy="1144777"/>
          </a:xfrm>
        </p:grpSpPr>
        <p:sp>
          <p:nvSpPr>
            <p:cNvPr id="412" name="Shape 412"/>
            <p:cNvSpPr/>
            <p:nvPr/>
          </p:nvSpPr>
          <p:spPr>
            <a:xfrm>
              <a:off x="0" y="0"/>
              <a:ext cx="1815095" cy="1063723"/>
            </a:xfrm>
            <a:custGeom>
              <a:avLst/>
              <a:gdLst/>
              <a:ahLst/>
              <a:cxnLst>
                <a:cxn ang="0">
                  <a:pos x="wd2" y="hd2"/>
                </a:cxn>
                <a:cxn ang="5400000">
                  <a:pos x="wd2" y="hd2"/>
                </a:cxn>
                <a:cxn ang="10800000">
                  <a:pos x="wd2" y="hd2"/>
                </a:cxn>
                <a:cxn ang="16200000">
                  <a:pos x="wd2" y="hd2"/>
                </a:cxn>
              </a:cxnLst>
              <a:rect l="0" t="0" r="r" b="b"/>
              <a:pathLst>
                <a:path w="21600" h="21463" extrusionOk="0">
                  <a:moveTo>
                    <a:pt x="7141" y="21301"/>
                  </a:moveTo>
                  <a:cubicBezTo>
                    <a:pt x="10162" y="21600"/>
                    <a:pt x="13193" y="21484"/>
                    <a:pt x="16203" y="20955"/>
                  </a:cubicBezTo>
                  <a:lnTo>
                    <a:pt x="19395" y="20212"/>
                  </a:lnTo>
                  <a:lnTo>
                    <a:pt x="19600" y="17321"/>
                  </a:lnTo>
                  <a:lnTo>
                    <a:pt x="21400" y="14226"/>
                  </a:lnTo>
                  <a:lnTo>
                    <a:pt x="21600" y="11349"/>
                  </a:lnTo>
                  <a:lnTo>
                    <a:pt x="18034" y="11747"/>
                  </a:lnTo>
                  <a:lnTo>
                    <a:pt x="17048" y="11396"/>
                  </a:lnTo>
                  <a:lnTo>
                    <a:pt x="11740" y="10687"/>
                  </a:lnTo>
                  <a:lnTo>
                    <a:pt x="11883" y="5916"/>
                  </a:lnTo>
                  <a:lnTo>
                    <a:pt x="10354" y="5242"/>
                  </a:lnTo>
                  <a:lnTo>
                    <a:pt x="10287" y="2192"/>
                  </a:lnTo>
                  <a:lnTo>
                    <a:pt x="8124" y="2438"/>
                  </a:lnTo>
                  <a:lnTo>
                    <a:pt x="6767" y="1176"/>
                  </a:lnTo>
                  <a:lnTo>
                    <a:pt x="5493" y="0"/>
                  </a:lnTo>
                  <a:lnTo>
                    <a:pt x="3801" y="0"/>
                  </a:lnTo>
                  <a:lnTo>
                    <a:pt x="2248" y="294"/>
                  </a:lnTo>
                  <a:lnTo>
                    <a:pt x="2756" y="2311"/>
                  </a:lnTo>
                  <a:lnTo>
                    <a:pt x="2937" y="4205"/>
                  </a:lnTo>
                  <a:lnTo>
                    <a:pt x="2524" y="5816"/>
                  </a:lnTo>
                  <a:lnTo>
                    <a:pt x="3247" y="7182"/>
                  </a:lnTo>
                  <a:lnTo>
                    <a:pt x="3242" y="8301"/>
                  </a:lnTo>
                  <a:lnTo>
                    <a:pt x="1550" y="8113"/>
                  </a:lnTo>
                  <a:lnTo>
                    <a:pt x="784" y="7525"/>
                  </a:lnTo>
                  <a:lnTo>
                    <a:pt x="476" y="7035"/>
                  </a:lnTo>
                  <a:lnTo>
                    <a:pt x="33" y="7754"/>
                  </a:lnTo>
                  <a:lnTo>
                    <a:pt x="0" y="9771"/>
                  </a:lnTo>
                  <a:lnTo>
                    <a:pt x="18" y="13097"/>
                  </a:lnTo>
                  <a:lnTo>
                    <a:pt x="248" y="15169"/>
                  </a:lnTo>
                  <a:lnTo>
                    <a:pt x="1138" y="17262"/>
                  </a:lnTo>
                  <a:lnTo>
                    <a:pt x="2799" y="19690"/>
                  </a:lnTo>
                  <a:lnTo>
                    <a:pt x="3782" y="20798"/>
                  </a:lnTo>
                  <a:cubicBezTo>
                    <a:pt x="4899" y="21023"/>
                    <a:pt x="6019" y="21191"/>
                    <a:pt x="7141" y="21301"/>
                  </a:cubicBezTo>
                  <a:close/>
                </a:path>
              </a:pathLst>
            </a:custGeom>
            <a:solidFill>
              <a:srgbClr val="000000"/>
            </a:solidFill>
            <a:ln w="25400" cap="flat">
              <a:solidFill>
                <a:srgbClr val="000000"/>
              </a:solidFill>
              <a:prstDash val="solid"/>
              <a:miter lim="400000"/>
            </a:ln>
            <a:effectLst/>
          </p:spPr>
          <p:txBody>
            <a:bodyPr wrap="square" lIns="35719" tIns="35719" rIns="35719" bIns="35719" numCol="1" anchor="ctr">
              <a:noAutofit/>
            </a:bodyPr>
            <a:lstStyle/>
            <a:p>
              <a:pPr algn="ctr" defTabSz="410583" hangingPunct="0">
                <a:defRPr sz="2400"/>
              </a:pPr>
              <a:endParaRPr sz="1687" kern="0">
                <a:solidFill>
                  <a:srgbClr val="000000"/>
                </a:solidFill>
                <a:latin typeface="Helvetica Light"/>
                <a:sym typeface="Helvetica Light"/>
              </a:endParaRPr>
            </a:p>
          </p:txBody>
        </p:sp>
        <p:sp>
          <p:nvSpPr>
            <p:cNvPr id="413" name="Shape 413"/>
            <p:cNvSpPr/>
            <p:nvPr/>
          </p:nvSpPr>
          <p:spPr>
            <a:xfrm>
              <a:off x="147047" y="421485"/>
              <a:ext cx="1528447" cy="723293"/>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35719" tIns="35719" rIns="35719" bIns="35719" numCol="1" anchor="ctr">
              <a:noAutofit/>
            </a:bodyPr>
            <a:lstStyle>
              <a:lvl1pPr>
                <a:defRPr sz="1700">
                  <a:solidFill>
                    <a:srgbClr val="FFFFFF"/>
                  </a:solidFill>
                </a:defRPr>
              </a:lvl1pPr>
            </a:lstStyle>
            <a:p>
              <a:pPr algn="ctr" defTabSz="410583" hangingPunct="0"/>
              <a:r>
                <a:rPr sz="1195" kern="0">
                  <a:latin typeface="Helvetica Light"/>
                  <a:sym typeface="Helvetica Light"/>
                </a:rPr>
                <a:t>long line</a:t>
              </a:r>
            </a:p>
          </p:txBody>
        </p:sp>
      </p:grpSp>
      <p:sp>
        <p:nvSpPr>
          <p:cNvPr id="436" name="Shape 436"/>
          <p:cNvSpPr/>
          <p:nvPr/>
        </p:nvSpPr>
        <p:spPr>
          <a:xfrm>
            <a:off x="4137402" y="2356443"/>
            <a:ext cx="1" cy="332362"/>
          </a:xfrm>
          <a:custGeom>
            <a:avLst/>
            <a:gdLst/>
            <a:ahLst/>
            <a:cxnLst>
              <a:cxn ang="0">
                <a:pos x="wd2" y="hd2"/>
              </a:cxn>
              <a:cxn ang="5400000">
                <a:pos x="wd2" y="hd2"/>
              </a:cxn>
              <a:cxn ang="10800000">
                <a:pos x="wd2" y="hd2"/>
              </a:cxn>
              <a:cxn ang="16200000">
                <a:pos x="wd2" y="hd2"/>
              </a:cxn>
            </a:cxnLst>
            <a:rect l="0" t="0" r="r" b="b"/>
            <a:pathLst>
              <a:path w="17469" h="21600" extrusionOk="0">
                <a:moveTo>
                  <a:pt x="0" y="21600"/>
                </a:moveTo>
                <a:cubicBezTo>
                  <a:pt x="17015" y="14400"/>
                  <a:pt x="21600" y="7200"/>
                  <a:pt x="13756" y="0"/>
                </a:cubicBezTo>
              </a:path>
            </a:pathLst>
          </a:custGeom>
          <a:ln w="25400">
            <a:solidFill>
              <a:srgbClr val="000000"/>
            </a:solidFill>
            <a:miter lim="400000"/>
            <a:headEnd type="arrow"/>
          </a:ln>
        </p:spPr>
        <p:txBody>
          <a:bodyPr lIns="64266" tIns="32133" rIns="64266" bIns="32133"/>
          <a:lstStyle/>
          <a:p>
            <a:pPr algn="ctr" defTabSz="410583" hangingPunct="0"/>
            <a:endParaRPr sz="2531" kern="0">
              <a:solidFill>
                <a:srgbClr val="000000"/>
              </a:solidFill>
              <a:latin typeface="Helvetica Light"/>
              <a:sym typeface="Helvetica Light"/>
            </a:endParaRPr>
          </a:p>
        </p:txBody>
      </p:sp>
      <p:grpSp>
        <p:nvGrpSpPr>
          <p:cNvPr id="418" name="Group 418"/>
          <p:cNvGrpSpPr/>
          <p:nvPr/>
        </p:nvGrpSpPr>
        <p:grpSpPr>
          <a:xfrm>
            <a:off x="6578851" y="1551654"/>
            <a:ext cx="1276239" cy="804922"/>
            <a:chOff x="0" y="0"/>
            <a:chExt cx="1815094" cy="1144777"/>
          </a:xfrm>
        </p:grpSpPr>
        <p:sp>
          <p:nvSpPr>
            <p:cNvPr id="416" name="Shape 416"/>
            <p:cNvSpPr/>
            <p:nvPr/>
          </p:nvSpPr>
          <p:spPr>
            <a:xfrm>
              <a:off x="0" y="0"/>
              <a:ext cx="1815095" cy="1063723"/>
            </a:xfrm>
            <a:custGeom>
              <a:avLst/>
              <a:gdLst/>
              <a:ahLst/>
              <a:cxnLst>
                <a:cxn ang="0">
                  <a:pos x="wd2" y="hd2"/>
                </a:cxn>
                <a:cxn ang="5400000">
                  <a:pos x="wd2" y="hd2"/>
                </a:cxn>
                <a:cxn ang="10800000">
                  <a:pos x="wd2" y="hd2"/>
                </a:cxn>
                <a:cxn ang="16200000">
                  <a:pos x="wd2" y="hd2"/>
                </a:cxn>
              </a:cxnLst>
              <a:rect l="0" t="0" r="r" b="b"/>
              <a:pathLst>
                <a:path w="21600" h="21463" extrusionOk="0">
                  <a:moveTo>
                    <a:pt x="7141" y="21301"/>
                  </a:moveTo>
                  <a:cubicBezTo>
                    <a:pt x="10162" y="21600"/>
                    <a:pt x="13193" y="21484"/>
                    <a:pt x="16203" y="20955"/>
                  </a:cubicBezTo>
                  <a:lnTo>
                    <a:pt x="19395" y="20212"/>
                  </a:lnTo>
                  <a:lnTo>
                    <a:pt x="19600" y="17321"/>
                  </a:lnTo>
                  <a:lnTo>
                    <a:pt x="21400" y="14226"/>
                  </a:lnTo>
                  <a:lnTo>
                    <a:pt x="21600" y="11349"/>
                  </a:lnTo>
                  <a:lnTo>
                    <a:pt x="18034" y="11747"/>
                  </a:lnTo>
                  <a:lnTo>
                    <a:pt x="17048" y="11396"/>
                  </a:lnTo>
                  <a:lnTo>
                    <a:pt x="11740" y="10687"/>
                  </a:lnTo>
                  <a:lnTo>
                    <a:pt x="11883" y="5916"/>
                  </a:lnTo>
                  <a:lnTo>
                    <a:pt x="10354" y="5242"/>
                  </a:lnTo>
                  <a:lnTo>
                    <a:pt x="10287" y="2192"/>
                  </a:lnTo>
                  <a:lnTo>
                    <a:pt x="8124" y="2438"/>
                  </a:lnTo>
                  <a:lnTo>
                    <a:pt x="6767" y="1176"/>
                  </a:lnTo>
                  <a:lnTo>
                    <a:pt x="5493" y="0"/>
                  </a:lnTo>
                  <a:lnTo>
                    <a:pt x="3801" y="0"/>
                  </a:lnTo>
                  <a:lnTo>
                    <a:pt x="2248" y="294"/>
                  </a:lnTo>
                  <a:lnTo>
                    <a:pt x="2756" y="2311"/>
                  </a:lnTo>
                  <a:lnTo>
                    <a:pt x="2937" y="4205"/>
                  </a:lnTo>
                  <a:lnTo>
                    <a:pt x="2524" y="5816"/>
                  </a:lnTo>
                  <a:lnTo>
                    <a:pt x="3247" y="7182"/>
                  </a:lnTo>
                  <a:lnTo>
                    <a:pt x="3242" y="8301"/>
                  </a:lnTo>
                  <a:lnTo>
                    <a:pt x="1550" y="8113"/>
                  </a:lnTo>
                  <a:lnTo>
                    <a:pt x="784" y="7525"/>
                  </a:lnTo>
                  <a:lnTo>
                    <a:pt x="476" y="7035"/>
                  </a:lnTo>
                  <a:lnTo>
                    <a:pt x="33" y="7754"/>
                  </a:lnTo>
                  <a:lnTo>
                    <a:pt x="0" y="9771"/>
                  </a:lnTo>
                  <a:lnTo>
                    <a:pt x="18" y="13097"/>
                  </a:lnTo>
                  <a:lnTo>
                    <a:pt x="248" y="15169"/>
                  </a:lnTo>
                  <a:lnTo>
                    <a:pt x="1138" y="17262"/>
                  </a:lnTo>
                  <a:lnTo>
                    <a:pt x="2799" y="19690"/>
                  </a:lnTo>
                  <a:lnTo>
                    <a:pt x="3782" y="20798"/>
                  </a:lnTo>
                  <a:cubicBezTo>
                    <a:pt x="4899" y="21023"/>
                    <a:pt x="6019" y="21191"/>
                    <a:pt x="7141" y="21301"/>
                  </a:cubicBezTo>
                  <a:close/>
                </a:path>
              </a:pathLst>
            </a:custGeom>
            <a:solidFill>
              <a:srgbClr val="000000"/>
            </a:solidFill>
            <a:ln w="25400" cap="flat">
              <a:solidFill>
                <a:srgbClr val="000000"/>
              </a:solidFill>
              <a:prstDash val="solid"/>
              <a:miter lim="400000"/>
            </a:ln>
            <a:effectLst/>
          </p:spPr>
          <p:txBody>
            <a:bodyPr wrap="square" lIns="35719" tIns="35719" rIns="35719" bIns="35719" numCol="1" anchor="ctr">
              <a:noAutofit/>
            </a:bodyPr>
            <a:lstStyle/>
            <a:p>
              <a:pPr algn="ctr" defTabSz="410583" hangingPunct="0">
                <a:defRPr sz="2400"/>
              </a:pPr>
              <a:endParaRPr sz="1687" kern="0">
                <a:solidFill>
                  <a:srgbClr val="000000"/>
                </a:solidFill>
                <a:latin typeface="Helvetica Light"/>
                <a:sym typeface="Helvetica Light"/>
              </a:endParaRPr>
            </a:p>
          </p:txBody>
        </p:sp>
        <p:sp>
          <p:nvSpPr>
            <p:cNvPr id="417" name="Shape 417"/>
            <p:cNvSpPr/>
            <p:nvPr/>
          </p:nvSpPr>
          <p:spPr>
            <a:xfrm>
              <a:off x="147047" y="421485"/>
              <a:ext cx="1528447" cy="723293"/>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35719" tIns="35719" rIns="35719" bIns="35719" numCol="1" anchor="ctr">
              <a:noAutofit/>
            </a:bodyPr>
            <a:lstStyle>
              <a:lvl1pPr>
                <a:defRPr sz="1700">
                  <a:solidFill>
                    <a:srgbClr val="FFFFFF"/>
                  </a:solidFill>
                </a:defRPr>
              </a:lvl1pPr>
            </a:lstStyle>
            <a:p>
              <a:pPr algn="ctr" defTabSz="410583" hangingPunct="0"/>
              <a:r>
                <a:rPr sz="1195" kern="0">
                  <a:latin typeface="Helvetica Light"/>
                  <a:sym typeface="Helvetica Light"/>
                </a:rPr>
                <a:t>midwater trawl</a:t>
              </a:r>
            </a:p>
          </p:txBody>
        </p:sp>
      </p:grpSp>
      <p:grpSp>
        <p:nvGrpSpPr>
          <p:cNvPr id="421" name="Group 421"/>
          <p:cNvGrpSpPr/>
          <p:nvPr/>
        </p:nvGrpSpPr>
        <p:grpSpPr>
          <a:xfrm>
            <a:off x="6209277" y="2771761"/>
            <a:ext cx="1468963" cy="470528"/>
            <a:chOff x="0" y="0"/>
            <a:chExt cx="2089189" cy="669194"/>
          </a:xfrm>
        </p:grpSpPr>
        <p:pic>
          <p:nvPicPr>
            <p:cNvPr id="419" name="pasted-image.tif"/>
            <p:cNvPicPr>
              <a:picLocks noChangeAspect="1"/>
            </p:cNvPicPr>
            <p:nvPr/>
          </p:nvPicPr>
          <p:blipFill>
            <a:blip r:embed="rId10"/>
            <a:stretch>
              <a:fillRect/>
            </a:stretch>
          </p:blipFill>
          <p:spPr>
            <a:xfrm>
              <a:off x="0" y="0"/>
              <a:ext cx="2089189" cy="669194"/>
            </a:xfrm>
            <a:prstGeom prst="rect">
              <a:avLst/>
            </a:prstGeom>
            <a:ln w="12700" cap="flat">
              <a:noFill/>
              <a:miter lim="400000"/>
            </a:ln>
            <a:effectLst/>
          </p:spPr>
        </p:pic>
        <p:sp>
          <p:nvSpPr>
            <p:cNvPr id="420" name="Shape 420"/>
            <p:cNvSpPr/>
            <p:nvPr/>
          </p:nvSpPr>
          <p:spPr>
            <a:xfrm>
              <a:off x="676974" y="190923"/>
              <a:ext cx="592756" cy="287349"/>
            </a:xfrm>
            <a:prstGeom prst="rect">
              <a:avLst/>
            </a:prstGeom>
            <a:solidFill>
              <a:srgbClr val="000000"/>
            </a:solidFill>
            <a:ln w="12700" cap="flat">
              <a:noFill/>
              <a:miter lim="400000"/>
            </a:ln>
            <a:effectLst/>
            <a:extLst>
              <a:ext uri="{C572A759-6A51-4108-AA02-DFA0A04FC94B}">
                <ma14:wrappingTextBoxFlag xmlns:ma14="http://schemas.microsoft.com/office/mac/drawingml/2011/main" xmlns="" val="1"/>
              </a:ext>
            </a:extLst>
          </p:spPr>
          <p:txBody>
            <a:bodyPr wrap="none" lIns="35719" tIns="35719" rIns="35719" bIns="35719" numCol="1" anchor="ctr">
              <a:spAutoFit/>
            </a:bodyPr>
            <a:lstStyle>
              <a:lvl1pPr>
                <a:defRPr sz="1200">
                  <a:solidFill>
                    <a:srgbClr val="FFFFFF"/>
                  </a:solidFill>
                </a:defRPr>
              </a:lvl1pPr>
            </a:lstStyle>
            <a:p>
              <a:pPr algn="ctr" defTabSz="410583" hangingPunct="0"/>
              <a:r>
                <a:rPr sz="844" kern="0">
                  <a:latin typeface="Helvetica Light"/>
                  <a:sym typeface="Helvetica Light"/>
                </a:rPr>
                <a:t>whiting</a:t>
              </a:r>
            </a:p>
          </p:txBody>
        </p:sp>
      </p:grpSp>
      <p:sp>
        <p:nvSpPr>
          <p:cNvPr id="437" name="Shape 437"/>
          <p:cNvSpPr/>
          <p:nvPr/>
        </p:nvSpPr>
        <p:spPr>
          <a:xfrm>
            <a:off x="7004319" y="2356442"/>
            <a:ext cx="108248" cy="41717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14400"/>
                  <a:pt x="14400" y="7200"/>
                  <a:pt x="21600" y="0"/>
                </a:cubicBezTo>
              </a:path>
            </a:pathLst>
          </a:custGeom>
          <a:ln w="25400">
            <a:solidFill>
              <a:srgbClr val="000000"/>
            </a:solidFill>
            <a:miter lim="400000"/>
            <a:headEnd type="arrow"/>
          </a:ln>
        </p:spPr>
        <p:txBody>
          <a:bodyPr lIns="64266" tIns="32133" rIns="64266" bIns="32133"/>
          <a:lstStyle/>
          <a:p>
            <a:pPr algn="ctr" defTabSz="410583" hangingPunct="0"/>
            <a:endParaRPr sz="2531" kern="0">
              <a:solidFill>
                <a:srgbClr val="000000"/>
              </a:solidFill>
              <a:latin typeface="Helvetica Light"/>
              <a:sym typeface="Helvetica Light"/>
            </a:endParaRPr>
          </a:p>
        </p:txBody>
      </p:sp>
      <p:grpSp>
        <p:nvGrpSpPr>
          <p:cNvPr id="425" name="Group 425"/>
          <p:cNvGrpSpPr/>
          <p:nvPr/>
        </p:nvGrpSpPr>
        <p:grpSpPr>
          <a:xfrm>
            <a:off x="6814959" y="3399193"/>
            <a:ext cx="1134042" cy="1134041"/>
            <a:chOff x="0" y="0"/>
            <a:chExt cx="1612857" cy="1612857"/>
          </a:xfrm>
        </p:grpSpPr>
        <p:pic>
          <p:nvPicPr>
            <p:cNvPr id="423" name="pasted-image.tif"/>
            <p:cNvPicPr>
              <a:picLocks noChangeAspect="1"/>
            </p:cNvPicPr>
            <p:nvPr/>
          </p:nvPicPr>
          <p:blipFill>
            <a:blip r:embed="rId11"/>
            <a:stretch>
              <a:fillRect/>
            </a:stretch>
          </p:blipFill>
          <p:spPr>
            <a:xfrm>
              <a:off x="0" y="0"/>
              <a:ext cx="1612857" cy="1612857"/>
            </a:xfrm>
            <a:prstGeom prst="rect">
              <a:avLst/>
            </a:prstGeom>
            <a:ln w="12700" cap="flat">
              <a:noFill/>
              <a:miter lim="400000"/>
            </a:ln>
            <a:effectLst/>
          </p:spPr>
        </p:pic>
        <p:sp>
          <p:nvSpPr>
            <p:cNvPr id="424" name="Shape 424"/>
            <p:cNvSpPr/>
            <p:nvPr/>
          </p:nvSpPr>
          <p:spPr>
            <a:xfrm>
              <a:off x="523240" y="569273"/>
              <a:ext cx="930877" cy="329266"/>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35719" tIns="35719" rIns="35719" bIns="35719" numCol="1" anchor="ctr">
              <a:noAutofit/>
            </a:bodyPr>
            <a:lstStyle>
              <a:lvl1pPr>
                <a:defRPr sz="1400">
                  <a:solidFill>
                    <a:srgbClr val="FFFFFF"/>
                  </a:solidFill>
                </a:defRPr>
              </a:lvl1pPr>
            </a:lstStyle>
            <a:p>
              <a:pPr algn="ctr" defTabSz="410583" hangingPunct="0"/>
              <a:r>
                <a:rPr sz="984" kern="0" dirty="0">
                  <a:latin typeface="Helvetica Light"/>
                  <a:sym typeface="Helvetica Light"/>
                </a:rPr>
                <a:t>halibut</a:t>
              </a:r>
            </a:p>
          </p:txBody>
        </p:sp>
      </p:grpSp>
      <p:sp>
        <p:nvSpPr>
          <p:cNvPr id="438" name="Shape 438"/>
          <p:cNvSpPr/>
          <p:nvPr/>
        </p:nvSpPr>
        <p:spPr>
          <a:xfrm>
            <a:off x="7569301" y="2356446"/>
            <a:ext cx="268086" cy="1320822"/>
          </a:xfrm>
          <a:custGeom>
            <a:avLst/>
            <a:gdLst/>
            <a:ahLst/>
            <a:cxnLst>
              <a:cxn ang="0">
                <a:pos x="wd2" y="hd2"/>
              </a:cxn>
              <a:cxn ang="5400000">
                <a:pos x="wd2" y="hd2"/>
              </a:cxn>
              <a:cxn ang="10800000">
                <a:pos x="wd2" y="hd2"/>
              </a:cxn>
              <a:cxn ang="16200000">
                <a:pos x="wd2" y="hd2"/>
              </a:cxn>
            </a:cxnLst>
            <a:rect l="0" t="0" r="r" b="b"/>
            <a:pathLst>
              <a:path w="16280" h="21600" extrusionOk="0">
                <a:moveTo>
                  <a:pt x="4256" y="21600"/>
                </a:moveTo>
                <a:cubicBezTo>
                  <a:pt x="21600" y="14887"/>
                  <a:pt x="20181" y="7687"/>
                  <a:pt x="0" y="0"/>
                </a:cubicBezTo>
              </a:path>
            </a:pathLst>
          </a:custGeom>
          <a:ln w="25400">
            <a:solidFill>
              <a:srgbClr val="000000"/>
            </a:solidFill>
            <a:miter lim="400000"/>
            <a:headEnd type="arrow"/>
          </a:ln>
        </p:spPr>
        <p:txBody>
          <a:bodyPr lIns="64266" tIns="32133" rIns="64266" bIns="32133"/>
          <a:lstStyle/>
          <a:p>
            <a:pPr algn="ctr" defTabSz="410583" hangingPunct="0"/>
            <a:endParaRPr sz="2531" kern="0">
              <a:solidFill>
                <a:srgbClr val="000000"/>
              </a:solidFill>
              <a:latin typeface="Helvetica Light"/>
              <a:sym typeface="Helvetica Light"/>
            </a:endParaRPr>
          </a:p>
        </p:txBody>
      </p:sp>
      <p:sp>
        <p:nvSpPr>
          <p:cNvPr id="427" name="Shape 427"/>
          <p:cNvSpPr/>
          <p:nvPr/>
        </p:nvSpPr>
        <p:spPr>
          <a:xfrm>
            <a:off x="5101353" y="5300884"/>
            <a:ext cx="1989296" cy="1370664"/>
          </a:xfrm>
          <a:prstGeom prst="rect">
            <a:avLst/>
          </a:prstGeom>
          <a:ln w="12700">
            <a:miter lim="400000"/>
          </a:ln>
          <a:extLst>
            <a:ext uri="{C572A759-6A51-4108-AA02-DFA0A04FC94B}">
              <ma14:wrappingTextBoxFlag xmlns:ma14="http://schemas.microsoft.com/office/mac/drawingml/2011/main" xmlns="" val="1"/>
            </a:ext>
          </a:extLst>
        </p:spPr>
        <p:txBody>
          <a:bodyPr wrap="none" lIns="35703" tIns="35703" rIns="35703" bIns="35703" anchor="ctr">
            <a:spAutoFit/>
          </a:bodyPr>
          <a:lstStyle/>
          <a:p>
            <a:pPr algn="ctr" defTabSz="410583" hangingPunct="0"/>
            <a:r>
              <a:rPr sz="2531" kern="0">
                <a:solidFill>
                  <a:srgbClr val="000000"/>
                </a:solidFill>
                <a:latin typeface="Helvetica Light"/>
                <a:sym typeface="Helvetica Light"/>
              </a:rPr>
              <a:t>Management</a:t>
            </a:r>
          </a:p>
          <a:p>
            <a:pPr algn="ctr" defTabSz="410583" hangingPunct="0">
              <a:defRPr sz="2900"/>
            </a:pPr>
            <a:r>
              <a:rPr sz="1969" kern="0">
                <a:solidFill>
                  <a:srgbClr val="000000"/>
                </a:solidFill>
                <a:latin typeface="Helvetica Light"/>
                <a:sym typeface="Helvetica Light"/>
              </a:rPr>
              <a:t>ITQs</a:t>
            </a:r>
          </a:p>
          <a:p>
            <a:pPr algn="ctr" defTabSz="410583" hangingPunct="0">
              <a:defRPr sz="2900"/>
            </a:pPr>
            <a:r>
              <a:rPr sz="1969" kern="0">
                <a:solidFill>
                  <a:srgbClr val="000000"/>
                </a:solidFill>
                <a:latin typeface="Helvetica Light"/>
                <a:sym typeface="Helvetica Light"/>
              </a:rPr>
              <a:t>TACs</a:t>
            </a:r>
          </a:p>
          <a:p>
            <a:pPr algn="ctr" defTabSz="410583" hangingPunct="0">
              <a:defRPr sz="2900"/>
            </a:pPr>
            <a:r>
              <a:rPr sz="1969" kern="0">
                <a:solidFill>
                  <a:srgbClr val="000000"/>
                </a:solidFill>
                <a:latin typeface="Helvetica Light"/>
                <a:sym typeface="Helvetica Light"/>
              </a:rPr>
              <a:t>Seasonal</a:t>
            </a:r>
          </a:p>
        </p:txBody>
      </p:sp>
      <p:sp>
        <p:nvSpPr>
          <p:cNvPr id="428" name="Shape 428"/>
          <p:cNvSpPr>
            <a:spLocks noGrp="1"/>
          </p:cNvSpPr>
          <p:nvPr>
            <p:ph type="title" idx="4294967295"/>
          </p:nvPr>
        </p:nvSpPr>
        <p:spPr>
          <a:xfrm>
            <a:off x="1735297" y="292135"/>
            <a:ext cx="8262985" cy="629179"/>
          </a:xfrm>
          <a:prstGeom prst="rect">
            <a:avLst/>
          </a:prstGeom>
        </p:spPr>
        <p:txBody>
          <a:bodyPr>
            <a:normAutofit fontScale="90000"/>
          </a:bodyPr>
          <a:lstStyle>
            <a:lvl1pPr defTabSz="379729">
              <a:defRPr sz="5200"/>
            </a:lvl1pPr>
          </a:lstStyle>
          <a:p>
            <a:r>
              <a:rPr lang="en-US" dirty="0"/>
              <a:t>fishing practices are</a:t>
            </a:r>
            <a:r>
              <a:rPr dirty="0"/>
              <a:t> diverse</a:t>
            </a:r>
            <a:r>
              <a:rPr lang="en-US" dirty="0"/>
              <a:t> on the west coast</a:t>
            </a:r>
            <a:endParaRPr dirty="0"/>
          </a:p>
        </p:txBody>
      </p:sp>
    </p:spTree>
    <p:extLst>
      <p:ext uri="{BB962C8B-B14F-4D97-AF65-F5344CB8AC3E}">
        <p14:creationId xmlns:p14="http://schemas.microsoft.com/office/powerpoint/2010/main" val="710053983"/>
      </p:ext>
    </p:extLst>
  </p:cSld>
  <p:clrMapOvr>
    <a:masterClrMapping/>
  </p:clrMapOvr>
  <p:transition spd="slow"/>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1703326" y="5093828"/>
            <a:ext cx="5484812" cy="1417591"/>
          </a:xfrm>
        </p:spPr>
        <p:txBody>
          <a:bodyPr>
            <a:noAutofit/>
          </a:bodyPr>
          <a:lstStyle/>
          <a:p>
            <a:pPr algn="l"/>
            <a:r>
              <a:rPr lang="en-US" sz="2812" dirty="0"/>
              <a:t>Vessels that bring in $ from a greater variety of fisheries have lower financial risk</a:t>
            </a:r>
          </a:p>
        </p:txBody>
      </p:sp>
      <p:sp>
        <p:nvSpPr>
          <p:cNvPr id="4" name="Text Placeholder 3"/>
          <p:cNvSpPr>
            <a:spLocks noGrp="1"/>
          </p:cNvSpPr>
          <p:nvPr>
            <p:ph type="body" sz="quarter" idx="11"/>
          </p:nvPr>
        </p:nvSpPr>
        <p:spPr/>
        <p:txBody>
          <a:bodyPr/>
          <a:lstStyle/>
          <a:p>
            <a:pPr algn="ctr"/>
            <a:r>
              <a:rPr lang="en-US" dirty="0"/>
              <a:t>NWFSC</a:t>
            </a:r>
          </a:p>
        </p:txBody>
      </p:sp>
      <p:pic>
        <p:nvPicPr>
          <p:cNvPr id="6" name="Picture 5"/>
          <p:cNvPicPr>
            <a:picLocks noChangeAspect="1"/>
          </p:cNvPicPr>
          <p:nvPr/>
        </p:nvPicPr>
        <p:blipFill>
          <a:blip r:embed="rId2"/>
          <a:stretch>
            <a:fillRect/>
          </a:stretch>
        </p:blipFill>
        <p:spPr>
          <a:xfrm>
            <a:off x="3459958" y="1182466"/>
            <a:ext cx="7116458" cy="811378"/>
          </a:xfrm>
          <a:prstGeom prst="rect">
            <a:avLst/>
          </a:prstGeom>
        </p:spPr>
      </p:pic>
      <p:pic>
        <p:nvPicPr>
          <p:cNvPr id="7" name="Picture 6"/>
          <p:cNvPicPr>
            <a:picLocks noChangeAspect="1"/>
          </p:cNvPicPr>
          <p:nvPr/>
        </p:nvPicPr>
        <p:blipFill>
          <a:blip r:embed="rId3"/>
          <a:stretch>
            <a:fillRect/>
          </a:stretch>
        </p:blipFill>
        <p:spPr>
          <a:xfrm>
            <a:off x="5301776" y="2180895"/>
            <a:ext cx="4437443" cy="2912924"/>
          </a:xfrm>
          <a:prstGeom prst="rect">
            <a:avLst/>
          </a:prstGeom>
        </p:spPr>
      </p:pic>
    </p:spTree>
    <p:extLst>
      <p:ext uri="{BB962C8B-B14F-4D97-AF65-F5344CB8AC3E}">
        <p14:creationId xmlns:p14="http://schemas.microsoft.com/office/powerpoint/2010/main" val="1578448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90463" y="916394"/>
            <a:ext cx="6663120" cy="1398472"/>
          </a:xfrm>
        </p:spPr>
        <p:txBody>
          <a:bodyPr/>
          <a:lstStyle/>
          <a:p>
            <a:r>
              <a:rPr lang="en-US" b="0" dirty="0"/>
              <a:t>Fishing vessels are embedded within participation networks</a:t>
            </a:r>
          </a:p>
        </p:txBody>
      </p:sp>
      <p:sp>
        <p:nvSpPr>
          <p:cNvPr id="3" name="Text Placeholder 2"/>
          <p:cNvSpPr>
            <a:spLocks noGrp="1"/>
          </p:cNvSpPr>
          <p:nvPr>
            <p:ph type="body" sz="quarter" idx="10"/>
          </p:nvPr>
        </p:nvSpPr>
        <p:spPr>
          <a:xfrm>
            <a:off x="1689129" y="3666706"/>
            <a:ext cx="2518979" cy="3093604"/>
          </a:xfrm>
        </p:spPr>
        <p:txBody>
          <a:bodyPr>
            <a:normAutofit fontScale="92500"/>
          </a:bodyPr>
          <a:lstStyle/>
          <a:p>
            <a:pPr algn="l"/>
            <a:r>
              <a:rPr lang="en-US" sz="3234" dirty="0"/>
              <a:t>The adaptive capacity of these networks varies from community to community</a:t>
            </a:r>
          </a:p>
        </p:txBody>
      </p:sp>
      <p:sp>
        <p:nvSpPr>
          <p:cNvPr id="4" name="Text Placeholder 3"/>
          <p:cNvSpPr>
            <a:spLocks noGrp="1"/>
          </p:cNvSpPr>
          <p:nvPr>
            <p:ph type="body" sz="quarter" idx="11"/>
          </p:nvPr>
        </p:nvSpPr>
        <p:spPr/>
        <p:txBody>
          <a:bodyPr/>
          <a:lstStyle/>
          <a:p>
            <a:pPr algn="ctr"/>
            <a:r>
              <a:rPr lang="en-US" dirty="0"/>
              <a:t>NWFSC</a:t>
            </a:r>
          </a:p>
        </p:txBody>
      </p:sp>
      <p:pic>
        <p:nvPicPr>
          <p:cNvPr id="7" name="Picture 6" descr="main_fig.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08115" y="2076207"/>
            <a:ext cx="6245475" cy="4684105"/>
          </a:xfrm>
          <a:prstGeom prst="rect">
            <a:avLst/>
          </a:prstGeom>
        </p:spPr>
      </p:pic>
      <p:sp>
        <p:nvSpPr>
          <p:cNvPr id="10" name="Oval 9"/>
          <p:cNvSpPr>
            <a:spLocks/>
          </p:cNvSpPr>
          <p:nvPr/>
        </p:nvSpPr>
        <p:spPr>
          <a:xfrm>
            <a:off x="8320568" y="5862742"/>
            <a:ext cx="625163" cy="630936"/>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lIns="91410" tIns="45705" rIns="91410" bIns="45705" spcCol="0" rtlCol="0" anchor="ctr"/>
          <a:lstStyle/>
          <a:p>
            <a:pPr algn="ctr" defTabSz="457011"/>
            <a:r>
              <a:rPr lang="en-US" sz="773" dirty="0">
                <a:solidFill>
                  <a:prstClr val="white"/>
                </a:solidFill>
                <a:latin typeface="Arial Narrow"/>
                <a:sym typeface="Helvetica Light"/>
              </a:rPr>
              <a:t>Pacific whiting</a:t>
            </a:r>
          </a:p>
        </p:txBody>
      </p:sp>
    </p:spTree>
    <p:extLst>
      <p:ext uri="{BB962C8B-B14F-4D97-AF65-F5344CB8AC3E}">
        <p14:creationId xmlns:p14="http://schemas.microsoft.com/office/powerpoint/2010/main" val="756005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67" name="BDA.png"/>
          <p:cNvPicPr>
            <a:picLocks noChangeAspect="1"/>
          </p:cNvPicPr>
          <p:nvPr/>
        </p:nvPicPr>
        <p:blipFill>
          <a:blip r:embed="rId3"/>
          <a:stretch>
            <a:fillRect/>
          </a:stretch>
        </p:blipFill>
        <p:spPr>
          <a:xfrm>
            <a:off x="5292328" y="3434067"/>
            <a:ext cx="1607344" cy="1607344"/>
          </a:xfrm>
          <a:prstGeom prst="rect">
            <a:avLst/>
          </a:prstGeom>
          <a:ln w="12700">
            <a:miter lim="400000"/>
          </a:ln>
        </p:spPr>
      </p:pic>
      <p:pic>
        <p:nvPicPr>
          <p:cNvPr id="1168" name="BGA.png"/>
          <p:cNvPicPr>
            <a:picLocks noChangeAspect="1"/>
          </p:cNvPicPr>
          <p:nvPr/>
        </p:nvPicPr>
        <p:blipFill>
          <a:blip r:embed="rId4"/>
          <a:stretch>
            <a:fillRect/>
          </a:stretch>
        </p:blipFill>
        <p:spPr>
          <a:xfrm>
            <a:off x="3801482" y="3527682"/>
            <a:ext cx="1607344" cy="1607344"/>
          </a:xfrm>
          <a:prstGeom prst="rect">
            <a:avLst/>
          </a:prstGeom>
          <a:ln w="12700">
            <a:miter lim="400000"/>
          </a:ln>
        </p:spPr>
      </p:pic>
      <p:pic>
        <p:nvPicPr>
          <p:cNvPr id="1169" name="BRA.png"/>
          <p:cNvPicPr>
            <a:picLocks noChangeAspect="1"/>
          </p:cNvPicPr>
          <p:nvPr/>
        </p:nvPicPr>
        <p:blipFill>
          <a:blip r:embed="rId5"/>
          <a:stretch>
            <a:fillRect/>
          </a:stretch>
        </p:blipFill>
        <p:spPr>
          <a:xfrm>
            <a:off x="7112777" y="1778162"/>
            <a:ext cx="1607344" cy="1607344"/>
          </a:xfrm>
          <a:prstGeom prst="rect">
            <a:avLst/>
          </a:prstGeom>
          <a:ln w="12700">
            <a:miter lim="400000"/>
          </a:ln>
        </p:spPr>
      </p:pic>
      <p:pic>
        <p:nvPicPr>
          <p:cNvPr id="1170" name="CBA.png"/>
          <p:cNvPicPr>
            <a:picLocks noChangeAspect="1"/>
          </p:cNvPicPr>
          <p:nvPr/>
        </p:nvPicPr>
        <p:blipFill>
          <a:blip r:embed="rId6"/>
          <a:stretch>
            <a:fillRect/>
          </a:stretch>
        </p:blipFill>
        <p:spPr>
          <a:xfrm>
            <a:off x="5364687" y="1733107"/>
            <a:ext cx="1607344" cy="1607344"/>
          </a:xfrm>
          <a:prstGeom prst="rect">
            <a:avLst/>
          </a:prstGeom>
          <a:ln w="12700">
            <a:miter lim="400000"/>
          </a:ln>
        </p:spPr>
      </p:pic>
      <p:pic>
        <p:nvPicPr>
          <p:cNvPr id="1171" name="CCA.png"/>
          <p:cNvPicPr>
            <a:picLocks noChangeAspect="1"/>
          </p:cNvPicPr>
          <p:nvPr/>
        </p:nvPicPr>
        <p:blipFill>
          <a:blip r:embed="rId7"/>
          <a:stretch>
            <a:fillRect/>
          </a:stretch>
        </p:blipFill>
        <p:spPr>
          <a:xfrm>
            <a:off x="8667468" y="1733107"/>
            <a:ext cx="1607344" cy="1607344"/>
          </a:xfrm>
          <a:prstGeom prst="rect">
            <a:avLst/>
          </a:prstGeom>
          <a:ln w="12700">
            <a:miter lim="400000"/>
          </a:ln>
        </p:spPr>
      </p:pic>
      <p:pic>
        <p:nvPicPr>
          <p:cNvPr id="1172" name="CLO.png"/>
          <p:cNvPicPr>
            <a:picLocks noChangeAspect="1"/>
          </p:cNvPicPr>
          <p:nvPr/>
        </p:nvPicPr>
        <p:blipFill>
          <a:blip r:embed="rId8"/>
          <a:stretch>
            <a:fillRect/>
          </a:stretch>
        </p:blipFill>
        <p:spPr>
          <a:xfrm>
            <a:off x="8903011" y="28640"/>
            <a:ext cx="1607344" cy="1607344"/>
          </a:xfrm>
          <a:prstGeom prst="rect">
            <a:avLst/>
          </a:prstGeom>
          <a:ln w="12700">
            <a:miter lim="400000"/>
          </a:ln>
        </p:spPr>
      </p:pic>
      <p:pic>
        <p:nvPicPr>
          <p:cNvPr id="1173" name="CLW.png"/>
          <p:cNvPicPr>
            <a:picLocks noChangeAspect="1"/>
          </p:cNvPicPr>
          <p:nvPr/>
        </p:nvPicPr>
        <p:blipFill>
          <a:blip r:embed="rId9"/>
          <a:stretch>
            <a:fillRect/>
          </a:stretch>
        </p:blipFill>
        <p:spPr>
          <a:xfrm>
            <a:off x="7097670" y="28640"/>
            <a:ext cx="1607344" cy="1607344"/>
          </a:xfrm>
          <a:prstGeom prst="rect">
            <a:avLst/>
          </a:prstGeom>
          <a:ln w="12700">
            <a:miter lim="400000"/>
          </a:ln>
        </p:spPr>
      </p:pic>
      <p:pic>
        <p:nvPicPr>
          <p:cNvPr id="1174" name="CWA.png"/>
          <p:cNvPicPr>
            <a:picLocks noChangeAspect="1"/>
          </p:cNvPicPr>
          <p:nvPr/>
        </p:nvPicPr>
        <p:blipFill>
          <a:blip r:embed="rId10"/>
          <a:stretch>
            <a:fillRect/>
          </a:stretch>
        </p:blipFill>
        <p:spPr>
          <a:xfrm>
            <a:off x="5292328" y="28640"/>
            <a:ext cx="1607344" cy="1607344"/>
          </a:xfrm>
          <a:prstGeom prst="rect">
            <a:avLst/>
          </a:prstGeom>
          <a:ln w="12700">
            <a:miter lim="400000"/>
          </a:ln>
        </p:spPr>
      </p:pic>
      <p:pic>
        <p:nvPicPr>
          <p:cNvPr id="1175" name="ERA.png"/>
          <p:cNvPicPr>
            <a:picLocks noChangeAspect="1"/>
          </p:cNvPicPr>
          <p:nvPr/>
        </p:nvPicPr>
        <p:blipFill>
          <a:blip r:embed="rId11"/>
          <a:stretch>
            <a:fillRect/>
          </a:stretch>
        </p:blipFill>
        <p:spPr>
          <a:xfrm>
            <a:off x="1612426" y="3466214"/>
            <a:ext cx="1607344" cy="1607344"/>
          </a:xfrm>
          <a:prstGeom prst="rect">
            <a:avLst/>
          </a:prstGeom>
          <a:ln w="12700">
            <a:miter lim="400000"/>
          </a:ln>
        </p:spPr>
      </p:pic>
      <p:pic>
        <p:nvPicPr>
          <p:cNvPr id="1176" name="LAA.png"/>
          <p:cNvPicPr>
            <a:picLocks noChangeAspect="1"/>
          </p:cNvPicPr>
          <p:nvPr/>
        </p:nvPicPr>
        <p:blipFill>
          <a:blip r:embed="rId12"/>
          <a:stretch>
            <a:fillRect/>
          </a:stretch>
        </p:blipFill>
        <p:spPr>
          <a:xfrm>
            <a:off x="5562055" y="5136439"/>
            <a:ext cx="1607344" cy="1607344"/>
          </a:xfrm>
          <a:prstGeom prst="rect">
            <a:avLst/>
          </a:prstGeom>
          <a:ln w="12700">
            <a:miter lim="400000"/>
          </a:ln>
        </p:spPr>
      </p:pic>
      <p:pic>
        <p:nvPicPr>
          <p:cNvPr id="1177" name="MNA.png"/>
          <p:cNvPicPr>
            <a:picLocks noChangeAspect="1"/>
          </p:cNvPicPr>
          <p:nvPr/>
        </p:nvPicPr>
        <p:blipFill>
          <a:blip r:embed="rId13"/>
          <a:stretch>
            <a:fillRect/>
          </a:stretch>
        </p:blipFill>
        <p:spPr>
          <a:xfrm>
            <a:off x="8944326" y="3527682"/>
            <a:ext cx="1607344" cy="1607344"/>
          </a:xfrm>
          <a:prstGeom prst="rect">
            <a:avLst/>
          </a:prstGeom>
          <a:ln w="12700">
            <a:miter lim="400000"/>
          </a:ln>
        </p:spPr>
      </p:pic>
      <p:pic>
        <p:nvPicPr>
          <p:cNvPr id="1178" name="MRA.png"/>
          <p:cNvPicPr>
            <a:picLocks noChangeAspect="1"/>
          </p:cNvPicPr>
          <p:nvPr/>
        </p:nvPicPr>
        <p:blipFill>
          <a:blip r:embed="rId14"/>
          <a:stretch>
            <a:fillRect/>
          </a:stretch>
        </p:blipFill>
        <p:spPr>
          <a:xfrm>
            <a:off x="1868506" y="5199320"/>
            <a:ext cx="1607344" cy="1607344"/>
          </a:xfrm>
          <a:prstGeom prst="rect">
            <a:avLst/>
          </a:prstGeom>
          <a:ln w="12700">
            <a:miter lim="400000"/>
          </a:ln>
        </p:spPr>
      </p:pic>
      <p:pic>
        <p:nvPicPr>
          <p:cNvPr id="1179" name="NPA.png"/>
          <p:cNvPicPr>
            <a:picLocks noChangeAspect="1"/>
          </p:cNvPicPr>
          <p:nvPr/>
        </p:nvPicPr>
        <p:blipFill>
          <a:blip r:embed="rId15"/>
          <a:stretch>
            <a:fillRect/>
          </a:stretch>
        </p:blipFill>
        <p:spPr>
          <a:xfrm>
            <a:off x="3616596" y="1778162"/>
            <a:ext cx="1607344" cy="1607344"/>
          </a:xfrm>
          <a:prstGeom prst="rect">
            <a:avLst/>
          </a:prstGeom>
          <a:ln w="12700">
            <a:miter lim="400000"/>
          </a:ln>
        </p:spPr>
      </p:pic>
      <p:pic>
        <p:nvPicPr>
          <p:cNvPr id="1180" name="NPS.png"/>
          <p:cNvPicPr>
            <a:picLocks noChangeAspect="1"/>
          </p:cNvPicPr>
          <p:nvPr/>
        </p:nvPicPr>
        <p:blipFill>
          <a:blip r:embed="rId16"/>
          <a:stretch>
            <a:fillRect/>
          </a:stretch>
        </p:blipFill>
        <p:spPr>
          <a:xfrm>
            <a:off x="1827609" y="0"/>
            <a:ext cx="1607344" cy="1607344"/>
          </a:xfrm>
          <a:prstGeom prst="rect">
            <a:avLst/>
          </a:prstGeom>
          <a:ln w="12700">
            <a:miter lim="400000"/>
          </a:ln>
        </p:spPr>
      </p:pic>
      <p:pic>
        <p:nvPicPr>
          <p:cNvPr id="1181" name="SBA.png"/>
          <p:cNvPicPr>
            <a:picLocks noChangeAspect="1"/>
          </p:cNvPicPr>
          <p:nvPr/>
        </p:nvPicPr>
        <p:blipFill>
          <a:blip r:embed="rId17"/>
          <a:stretch>
            <a:fillRect/>
          </a:stretch>
        </p:blipFill>
        <p:spPr>
          <a:xfrm>
            <a:off x="3616596" y="5277203"/>
            <a:ext cx="1607344" cy="1607344"/>
          </a:xfrm>
          <a:prstGeom prst="rect">
            <a:avLst/>
          </a:prstGeom>
          <a:ln w="12700">
            <a:miter lim="400000"/>
          </a:ln>
        </p:spPr>
      </p:pic>
      <p:pic>
        <p:nvPicPr>
          <p:cNvPr id="1182" name="SDA.png"/>
          <p:cNvPicPr>
            <a:picLocks noChangeAspect="1"/>
          </p:cNvPicPr>
          <p:nvPr/>
        </p:nvPicPr>
        <p:blipFill>
          <a:blip r:embed="rId18"/>
          <a:stretch>
            <a:fillRect/>
          </a:stretch>
        </p:blipFill>
        <p:spPr>
          <a:xfrm>
            <a:off x="7187897" y="5136439"/>
            <a:ext cx="1607344" cy="1607344"/>
          </a:xfrm>
          <a:prstGeom prst="rect">
            <a:avLst/>
          </a:prstGeom>
          <a:ln w="12700">
            <a:miter lim="400000"/>
          </a:ln>
        </p:spPr>
      </p:pic>
      <p:pic>
        <p:nvPicPr>
          <p:cNvPr id="1183" name="SFA.png"/>
          <p:cNvPicPr>
            <a:picLocks noChangeAspect="1"/>
          </p:cNvPicPr>
          <p:nvPr/>
        </p:nvPicPr>
        <p:blipFill>
          <a:blip r:embed="rId19"/>
          <a:stretch>
            <a:fillRect/>
          </a:stretch>
        </p:blipFill>
        <p:spPr>
          <a:xfrm>
            <a:off x="7187897" y="3434067"/>
            <a:ext cx="1607344" cy="1607344"/>
          </a:xfrm>
          <a:prstGeom prst="rect">
            <a:avLst/>
          </a:prstGeom>
          <a:ln w="12700">
            <a:miter lim="400000"/>
          </a:ln>
        </p:spPr>
      </p:pic>
      <p:pic>
        <p:nvPicPr>
          <p:cNvPr id="1184" name="SPS.png"/>
          <p:cNvPicPr>
            <a:picLocks noChangeAspect="1"/>
          </p:cNvPicPr>
          <p:nvPr/>
        </p:nvPicPr>
        <p:blipFill>
          <a:blip r:embed="rId20"/>
          <a:stretch>
            <a:fillRect/>
          </a:stretch>
        </p:blipFill>
        <p:spPr>
          <a:xfrm>
            <a:off x="3616596" y="28640"/>
            <a:ext cx="1607344" cy="1607344"/>
          </a:xfrm>
          <a:prstGeom prst="rect">
            <a:avLst/>
          </a:prstGeom>
          <a:ln w="12700">
            <a:miter lim="400000"/>
          </a:ln>
        </p:spPr>
      </p:pic>
      <p:pic>
        <p:nvPicPr>
          <p:cNvPr id="1185" name="TLA.png"/>
          <p:cNvPicPr>
            <a:picLocks noChangeAspect="1"/>
          </p:cNvPicPr>
          <p:nvPr/>
        </p:nvPicPr>
        <p:blipFill>
          <a:blip r:embed="rId21"/>
          <a:stretch>
            <a:fillRect/>
          </a:stretch>
        </p:blipFill>
        <p:spPr>
          <a:xfrm>
            <a:off x="1868506" y="1733107"/>
            <a:ext cx="1607344" cy="1607344"/>
          </a:xfrm>
          <a:prstGeom prst="rect">
            <a:avLst/>
          </a:prstGeom>
          <a:ln w="12700">
            <a:miter lim="400000"/>
          </a:ln>
        </p:spPr>
      </p:pic>
      <p:sp>
        <p:nvSpPr>
          <p:cNvPr id="1186" name="Shape 1186"/>
          <p:cNvSpPr/>
          <p:nvPr/>
        </p:nvSpPr>
        <p:spPr>
          <a:xfrm>
            <a:off x="2304600" y="825587"/>
            <a:ext cx="187279" cy="187524"/>
          </a:xfrm>
          <a:prstGeom prst="ellipse">
            <a:avLst/>
          </a:prstGeom>
          <a:solidFill>
            <a:schemeClr val="accent5"/>
          </a:solidFill>
          <a:ln w="12700">
            <a:miter lim="400000"/>
          </a:ln>
        </p:spPr>
        <p:txBody>
          <a:bodyPr lIns="35715" tIns="35715" rIns="35715" bIns="35715" anchor="ctr"/>
          <a:lstStyle/>
          <a:p>
            <a:pPr algn="ctr" defTabSz="410709" hangingPunct="0">
              <a:defRPr sz="2400"/>
            </a:pPr>
            <a:endParaRPr sz="1687" kern="0">
              <a:solidFill>
                <a:srgbClr val="000000"/>
              </a:solidFill>
              <a:latin typeface="Helvetica Light"/>
              <a:sym typeface="Helvetica Light"/>
            </a:endParaRPr>
          </a:p>
        </p:txBody>
      </p:sp>
      <p:sp>
        <p:nvSpPr>
          <p:cNvPr id="1187" name="Shape 1187"/>
          <p:cNvSpPr/>
          <p:nvPr/>
        </p:nvSpPr>
        <p:spPr>
          <a:xfrm>
            <a:off x="4218124" y="1276818"/>
            <a:ext cx="187279" cy="187524"/>
          </a:xfrm>
          <a:prstGeom prst="ellipse">
            <a:avLst/>
          </a:prstGeom>
          <a:solidFill>
            <a:schemeClr val="accent5"/>
          </a:solidFill>
          <a:ln w="12700">
            <a:miter lim="400000"/>
          </a:ln>
        </p:spPr>
        <p:txBody>
          <a:bodyPr lIns="35715" tIns="35715" rIns="35715" bIns="35715" anchor="ctr"/>
          <a:lstStyle/>
          <a:p>
            <a:pPr algn="ctr" defTabSz="410709" hangingPunct="0">
              <a:defRPr sz="2400"/>
            </a:pPr>
            <a:endParaRPr sz="1687" kern="0">
              <a:solidFill>
                <a:srgbClr val="000000"/>
              </a:solidFill>
              <a:latin typeface="Helvetica Light"/>
              <a:sym typeface="Helvetica Light"/>
            </a:endParaRPr>
          </a:p>
        </p:txBody>
      </p:sp>
      <p:sp>
        <p:nvSpPr>
          <p:cNvPr id="1188" name="Shape 1188"/>
          <p:cNvSpPr/>
          <p:nvPr/>
        </p:nvSpPr>
        <p:spPr>
          <a:xfrm>
            <a:off x="6076072" y="879164"/>
            <a:ext cx="187279" cy="187524"/>
          </a:xfrm>
          <a:prstGeom prst="ellipse">
            <a:avLst/>
          </a:prstGeom>
          <a:solidFill>
            <a:schemeClr val="accent5"/>
          </a:solidFill>
          <a:ln w="12700">
            <a:miter lim="400000"/>
          </a:ln>
        </p:spPr>
        <p:txBody>
          <a:bodyPr lIns="35715" tIns="35715" rIns="35715" bIns="35715" anchor="ctr"/>
          <a:lstStyle/>
          <a:p>
            <a:pPr algn="ctr" defTabSz="410709" hangingPunct="0">
              <a:defRPr sz="2400"/>
            </a:pPr>
            <a:endParaRPr sz="1687" kern="0">
              <a:solidFill>
                <a:srgbClr val="000000"/>
              </a:solidFill>
              <a:latin typeface="Helvetica Light"/>
              <a:sym typeface="Helvetica Light"/>
            </a:endParaRPr>
          </a:p>
        </p:txBody>
      </p:sp>
      <p:sp>
        <p:nvSpPr>
          <p:cNvPr id="1189" name="Shape 1189"/>
          <p:cNvSpPr/>
          <p:nvPr/>
        </p:nvSpPr>
        <p:spPr>
          <a:xfrm>
            <a:off x="7750834" y="959531"/>
            <a:ext cx="187279" cy="187524"/>
          </a:xfrm>
          <a:prstGeom prst="ellipse">
            <a:avLst/>
          </a:prstGeom>
          <a:solidFill>
            <a:schemeClr val="accent5"/>
          </a:solidFill>
          <a:ln w="12700">
            <a:miter lim="400000"/>
          </a:ln>
        </p:spPr>
        <p:txBody>
          <a:bodyPr lIns="35715" tIns="35715" rIns="35715" bIns="35715" anchor="ctr"/>
          <a:lstStyle/>
          <a:p>
            <a:pPr algn="ctr" defTabSz="410709" hangingPunct="0">
              <a:defRPr sz="2400"/>
            </a:pPr>
            <a:endParaRPr sz="1687" kern="0">
              <a:solidFill>
                <a:srgbClr val="000000"/>
              </a:solidFill>
              <a:latin typeface="Helvetica Light"/>
              <a:sym typeface="Helvetica Light"/>
            </a:endParaRPr>
          </a:p>
        </p:txBody>
      </p:sp>
      <p:sp>
        <p:nvSpPr>
          <p:cNvPr id="1190" name="Shape 1190"/>
          <p:cNvSpPr/>
          <p:nvPr/>
        </p:nvSpPr>
        <p:spPr>
          <a:xfrm>
            <a:off x="9557146" y="1303608"/>
            <a:ext cx="187279" cy="187524"/>
          </a:xfrm>
          <a:prstGeom prst="ellipse">
            <a:avLst/>
          </a:prstGeom>
          <a:solidFill>
            <a:schemeClr val="accent5"/>
          </a:solidFill>
          <a:ln w="12700">
            <a:miter lim="400000"/>
          </a:ln>
        </p:spPr>
        <p:txBody>
          <a:bodyPr lIns="35715" tIns="35715" rIns="35715" bIns="35715" anchor="ctr"/>
          <a:lstStyle/>
          <a:p>
            <a:pPr algn="ctr" defTabSz="410709" hangingPunct="0">
              <a:defRPr sz="2400"/>
            </a:pPr>
            <a:endParaRPr sz="1687" kern="0">
              <a:solidFill>
                <a:srgbClr val="000000"/>
              </a:solidFill>
              <a:latin typeface="Helvetica Light"/>
              <a:sym typeface="Helvetica Light"/>
            </a:endParaRPr>
          </a:p>
        </p:txBody>
      </p:sp>
      <p:sp>
        <p:nvSpPr>
          <p:cNvPr id="1191" name="Shape 1191"/>
          <p:cNvSpPr/>
          <p:nvPr/>
        </p:nvSpPr>
        <p:spPr>
          <a:xfrm>
            <a:off x="3269590" y="2461282"/>
            <a:ext cx="187279" cy="187524"/>
          </a:xfrm>
          <a:prstGeom prst="ellipse">
            <a:avLst/>
          </a:prstGeom>
          <a:solidFill>
            <a:schemeClr val="accent5"/>
          </a:solidFill>
          <a:ln w="12700">
            <a:miter lim="400000"/>
          </a:ln>
        </p:spPr>
        <p:txBody>
          <a:bodyPr lIns="35715" tIns="35715" rIns="35715" bIns="35715" anchor="ctr"/>
          <a:lstStyle/>
          <a:p>
            <a:pPr algn="ctr" defTabSz="410709" hangingPunct="0">
              <a:defRPr sz="2400"/>
            </a:pPr>
            <a:endParaRPr sz="1687" kern="0">
              <a:solidFill>
                <a:srgbClr val="000000"/>
              </a:solidFill>
              <a:latin typeface="Helvetica Light"/>
              <a:sym typeface="Helvetica Light"/>
            </a:endParaRPr>
          </a:p>
        </p:txBody>
      </p:sp>
      <p:sp>
        <p:nvSpPr>
          <p:cNvPr id="1192" name="Shape 1192"/>
          <p:cNvSpPr/>
          <p:nvPr/>
        </p:nvSpPr>
        <p:spPr>
          <a:xfrm>
            <a:off x="4550898" y="2308162"/>
            <a:ext cx="187279" cy="187524"/>
          </a:xfrm>
          <a:prstGeom prst="ellipse">
            <a:avLst/>
          </a:prstGeom>
          <a:solidFill>
            <a:schemeClr val="accent5"/>
          </a:solidFill>
          <a:ln w="12700">
            <a:miter lim="400000"/>
          </a:ln>
        </p:spPr>
        <p:txBody>
          <a:bodyPr lIns="35715" tIns="35715" rIns="35715" bIns="35715" anchor="ctr"/>
          <a:lstStyle/>
          <a:p>
            <a:pPr algn="ctr" defTabSz="410709" hangingPunct="0">
              <a:defRPr sz="2400"/>
            </a:pPr>
            <a:endParaRPr sz="1687" kern="0">
              <a:solidFill>
                <a:srgbClr val="000000"/>
              </a:solidFill>
              <a:latin typeface="Helvetica Light"/>
              <a:sym typeface="Helvetica Light"/>
            </a:endParaRPr>
          </a:p>
        </p:txBody>
      </p:sp>
      <p:sp>
        <p:nvSpPr>
          <p:cNvPr id="1193" name="Shape 1193"/>
          <p:cNvSpPr/>
          <p:nvPr/>
        </p:nvSpPr>
        <p:spPr>
          <a:xfrm>
            <a:off x="6409718" y="3126932"/>
            <a:ext cx="187279" cy="187524"/>
          </a:xfrm>
          <a:prstGeom prst="ellipse">
            <a:avLst/>
          </a:prstGeom>
          <a:solidFill>
            <a:schemeClr val="accent5"/>
          </a:solidFill>
          <a:ln w="12700">
            <a:miter lim="400000"/>
          </a:ln>
        </p:spPr>
        <p:txBody>
          <a:bodyPr lIns="35715" tIns="35715" rIns="35715" bIns="35715" anchor="ctr"/>
          <a:lstStyle/>
          <a:p>
            <a:pPr algn="ctr" defTabSz="410709" hangingPunct="0">
              <a:defRPr sz="2400"/>
            </a:pPr>
            <a:endParaRPr sz="1687" kern="0">
              <a:solidFill>
                <a:srgbClr val="000000"/>
              </a:solidFill>
              <a:latin typeface="Helvetica Light"/>
              <a:sym typeface="Helvetica Light"/>
            </a:endParaRPr>
          </a:p>
        </p:txBody>
      </p:sp>
      <p:sp>
        <p:nvSpPr>
          <p:cNvPr id="1194" name="Shape 1194"/>
          <p:cNvSpPr/>
          <p:nvPr/>
        </p:nvSpPr>
        <p:spPr>
          <a:xfrm>
            <a:off x="7876365" y="2532721"/>
            <a:ext cx="187279" cy="187524"/>
          </a:xfrm>
          <a:prstGeom prst="ellipse">
            <a:avLst/>
          </a:prstGeom>
          <a:solidFill>
            <a:schemeClr val="accent5"/>
          </a:solidFill>
          <a:ln w="12700">
            <a:miter lim="400000"/>
          </a:ln>
        </p:spPr>
        <p:txBody>
          <a:bodyPr lIns="35715" tIns="35715" rIns="35715" bIns="35715" anchor="ctr"/>
          <a:lstStyle/>
          <a:p>
            <a:pPr algn="ctr" defTabSz="410709" hangingPunct="0">
              <a:defRPr sz="2400"/>
            </a:pPr>
            <a:endParaRPr sz="1687" kern="0">
              <a:solidFill>
                <a:srgbClr val="000000"/>
              </a:solidFill>
              <a:latin typeface="Helvetica Light"/>
              <a:sym typeface="Helvetica Light"/>
            </a:endParaRPr>
          </a:p>
        </p:txBody>
      </p:sp>
      <p:sp>
        <p:nvSpPr>
          <p:cNvPr id="1195" name="Shape 1195"/>
          <p:cNvSpPr/>
          <p:nvPr/>
        </p:nvSpPr>
        <p:spPr>
          <a:xfrm>
            <a:off x="9816339" y="3135861"/>
            <a:ext cx="187279" cy="187524"/>
          </a:xfrm>
          <a:prstGeom prst="ellipse">
            <a:avLst/>
          </a:prstGeom>
          <a:solidFill>
            <a:schemeClr val="accent5"/>
          </a:solidFill>
          <a:ln w="12700">
            <a:miter lim="400000"/>
          </a:ln>
        </p:spPr>
        <p:txBody>
          <a:bodyPr lIns="35715" tIns="35715" rIns="35715" bIns="35715" anchor="ctr"/>
          <a:lstStyle/>
          <a:p>
            <a:pPr algn="ctr" defTabSz="410709" hangingPunct="0">
              <a:defRPr sz="2400"/>
            </a:pPr>
            <a:endParaRPr sz="1687" kern="0">
              <a:solidFill>
                <a:srgbClr val="000000"/>
              </a:solidFill>
              <a:latin typeface="Helvetica Light"/>
              <a:sym typeface="Helvetica Light"/>
            </a:endParaRPr>
          </a:p>
        </p:txBody>
      </p:sp>
      <p:sp>
        <p:nvSpPr>
          <p:cNvPr id="1196" name="Shape 1196"/>
          <p:cNvSpPr/>
          <p:nvPr/>
        </p:nvSpPr>
        <p:spPr>
          <a:xfrm>
            <a:off x="2777839" y="4291170"/>
            <a:ext cx="187279" cy="187524"/>
          </a:xfrm>
          <a:prstGeom prst="ellipse">
            <a:avLst/>
          </a:prstGeom>
          <a:solidFill>
            <a:schemeClr val="accent5"/>
          </a:solidFill>
          <a:ln w="12700">
            <a:miter lim="400000"/>
          </a:ln>
        </p:spPr>
        <p:txBody>
          <a:bodyPr lIns="35715" tIns="35715" rIns="35715" bIns="35715" anchor="ctr"/>
          <a:lstStyle/>
          <a:p>
            <a:pPr algn="ctr" defTabSz="410709" hangingPunct="0">
              <a:defRPr sz="2400"/>
            </a:pPr>
            <a:endParaRPr sz="1687" kern="0">
              <a:solidFill>
                <a:srgbClr val="000000"/>
              </a:solidFill>
              <a:latin typeface="Helvetica Light"/>
              <a:sym typeface="Helvetica Light"/>
            </a:endParaRPr>
          </a:p>
        </p:txBody>
      </p:sp>
      <p:sp>
        <p:nvSpPr>
          <p:cNvPr id="1197" name="Shape 1197"/>
          <p:cNvSpPr/>
          <p:nvPr/>
        </p:nvSpPr>
        <p:spPr>
          <a:xfrm>
            <a:off x="3969745" y="4419566"/>
            <a:ext cx="187279" cy="187524"/>
          </a:xfrm>
          <a:prstGeom prst="ellipse">
            <a:avLst/>
          </a:prstGeom>
          <a:solidFill>
            <a:schemeClr val="accent5"/>
          </a:solidFill>
          <a:ln w="12700">
            <a:miter lim="400000"/>
          </a:ln>
        </p:spPr>
        <p:txBody>
          <a:bodyPr lIns="35715" tIns="35715" rIns="35715" bIns="35715" anchor="ctr"/>
          <a:lstStyle/>
          <a:p>
            <a:pPr algn="ctr" defTabSz="410709" hangingPunct="0">
              <a:defRPr sz="2400"/>
            </a:pPr>
            <a:endParaRPr sz="1687" kern="0">
              <a:solidFill>
                <a:srgbClr val="000000"/>
              </a:solidFill>
              <a:latin typeface="Helvetica Light"/>
              <a:sym typeface="Helvetica Light"/>
            </a:endParaRPr>
          </a:p>
        </p:txBody>
      </p:sp>
      <p:sp>
        <p:nvSpPr>
          <p:cNvPr id="1198" name="Shape 1198"/>
          <p:cNvSpPr/>
          <p:nvPr/>
        </p:nvSpPr>
        <p:spPr>
          <a:xfrm>
            <a:off x="6213629" y="4830590"/>
            <a:ext cx="187279" cy="187524"/>
          </a:xfrm>
          <a:prstGeom prst="ellipse">
            <a:avLst/>
          </a:prstGeom>
          <a:solidFill>
            <a:schemeClr val="accent5"/>
          </a:solidFill>
          <a:ln w="12700">
            <a:miter lim="400000"/>
          </a:ln>
        </p:spPr>
        <p:txBody>
          <a:bodyPr lIns="35715" tIns="35715" rIns="35715" bIns="35715" anchor="ctr"/>
          <a:lstStyle/>
          <a:p>
            <a:pPr algn="ctr" defTabSz="410709" hangingPunct="0">
              <a:defRPr sz="2400"/>
            </a:pPr>
            <a:endParaRPr sz="1687" kern="0">
              <a:solidFill>
                <a:srgbClr val="000000"/>
              </a:solidFill>
              <a:latin typeface="Helvetica Light"/>
              <a:sym typeface="Helvetica Light"/>
            </a:endParaRPr>
          </a:p>
        </p:txBody>
      </p:sp>
      <p:sp>
        <p:nvSpPr>
          <p:cNvPr id="1199" name="Shape 1199"/>
          <p:cNvSpPr/>
          <p:nvPr/>
        </p:nvSpPr>
        <p:spPr>
          <a:xfrm>
            <a:off x="7597704" y="4185070"/>
            <a:ext cx="187279" cy="187524"/>
          </a:xfrm>
          <a:prstGeom prst="ellipse">
            <a:avLst/>
          </a:prstGeom>
          <a:solidFill>
            <a:schemeClr val="accent5"/>
          </a:solidFill>
          <a:ln w="12700">
            <a:miter lim="400000"/>
          </a:ln>
        </p:spPr>
        <p:txBody>
          <a:bodyPr lIns="35715" tIns="35715" rIns="35715" bIns="35715" anchor="ctr"/>
          <a:lstStyle/>
          <a:p>
            <a:pPr algn="ctr" defTabSz="410709" hangingPunct="0">
              <a:defRPr sz="2400"/>
            </a:pPr>
            <a:endParaRPr sz="1687" kern="0">
              <a:solidFill>
                <a:srgbClr val="000000"/>
              </a:solidFill>
              <a:latin typeface="Helvetica Light"/>
              <a:sym typeface="Helvetica Light"/>
            </a:endParaRPr>
          </a:p>
        </p:txBody>
      </p:sp>
      <p:sp>
        <p:nvSpPr>
          <p:cNvPr id="1200" name="Shape 1200"/>
          <p:cNvSpPr/>
          <p:nvPr/>
        </p:nvSpPr>
        <p:spPr>
          <a:xfrm>
            <a:off x="9750352" y="3928070"/>
            <a:ext cx="187279" cy="187524"/>
          </a:xfrm>
          <a:prstGeom prst="ellipse">
            <a:avLst/>
          </a:prstGeom>
          <a:solidFill>
            <a:schemeClr val="accent5"/>
          </a:solidFill>
          <a:ln w="12700">
            <a:miter lim="400000"/>
          </a:ln>
        </p:spPr>
        <p:txBody>
          <a:bodyPr lIns="35715" tIns="35715" rIns="35715" bIns="35715" anchor="ctr"/>
          <a:lstStyle/>
          <a:p>
            <a:pPr algn="ctr" defTabSz="410709" hangingPunct="0">
              <a:defRPr sz="2400"/>
            </a:pPr>
            <a:endParaRPr sz="1687" kern="0">
              <a:solidFill>
                <a:srgbClr val="000000"/>
              </a:solidFill>
              <a:latin typeface="Helvetica Light"/>
              <a:sym typeface="Helvetica Light"/>
            </a:endParaRPr>
          </a:p>
        </p:txBody>
      </p:sp>
      <p:sp>
        <p:nvSpPr>
          <p:cNvPr id="1201" name="Shape 1201"/>
          <p:cNvSpPr/>
          <p:nvPr/>
        </p:nvSpPr>
        <p:spPr>
          <a:xfrm>
            <a:off x="2163343" y="6280709"/>
            <a:ext cx="187279" cy="187524"/>
          </a:xfrm>
          <a:prstGeom prst="ellipse">
            <a:avLst/>
          </a:prstGeom>
          <a:solidFill>
            <a:schemeClr val="accent5"/>
          </a:solidFill>
          <a:ln w="12700">
            <a:miter lim="400000"/>
          </a:ln>
        </p:spPr>
        <p:txBody>
          <a:bodyPr lIns="35715" tIns="35715" rIns="35715" bIns="35715" anchor="ctr"/>
          <a:lstStyle/>
          <a:p>
            <a:pPr algn="ctr" defTabSz="410709" hangingPunct="0">
              <a:defRPr sz="2400"/>
            </a:pPr>
            <a:endParaRPr sz="1687" kern="0">
              <a:solidFill>
                <a:srgbClr val="000000"/>
              </a:solidFill>
              <a:latin typeface="Helvetica Light"/>
              <a:sym typeface="Helvetica Light"/>
            </a:endParaRPr>
          </a:p>
        </p:txBody>
      </p:sp>
      <p:sp>
        <p:nvSpPr>
          <p:cNvPr id="1202" name="Shape 1202"/>
          <p:cNvSpPr/>
          <p:nvPr/>
        </p:nvSpPr>
        <p:spPr>
          <a:xfrm>
            <a:off x="3960816" y="6049621"/>
            <a:ext cx="187279" cy="187524"/>
          </a:xfrm>
          <a:prstGeom prst="ellipse">
            <a:avLst/>
          </a:prstGeom>
          <a:solidFill>
            <a:schemeClr val="accent6">
              <a:satOff val="24555"/>
              <a:lumOff val="22232"/>
            </a:schemeClr>
          </a:solidFill>
          <a:ln w="12700">
            <a:miter lim="400000"/>
          </a:ln>
        </p:spPr>
        <p:txBody>
          <a:bodyPr lIns="35715" tIns="35715" rIns="35715" bIns="35715" anchor="ctr"/>
          <a:lstStyle/>
          <a:p>
            <a:pPr algn="ctr" defTabSz="410709" hangingPunct="0">
              <a:defRPr sz="2400"/>
            </a:pPr>
            <a:endParaRPr sz="1687" kern="0">
              <a:solidFill>
                <a:srgbClr val="000000"/>
              </a:solidFill>
              <a:latin typeface="Helvetica Light"/>
              <a:sym typeface="Helvetica Light"/>
            </a:endParaRPr>
          </a:p>
        </p:txBody>
      </p:sp>
      <p:sp>
        <p:nvSpPr>
          <p:cNvPr id="1203" name="Shape 1203"/>
          <p:cNvSpPr/>
          <p:nvPr/>
        </p:nvSpPr>
        <p:spPr>
          <a:xfrm>
            <a:off x="6463297" y="6154558"/>
            <a:ext cx="187279" cy="187524"/>
          </a:xfrm>
          <a:prstGeom prst="ellipse">
            <a:avLst/>
          </a:prstGeom>
          <a:solidFill>
            <a:schemeClr val="accent6">
              <a:satOff val="24555"/>
              <a:lumOff val="22232"/>
            </a:schemeClr>
          </a:solidFill>
          <a:ln w="12700">
            <a:miter lim="400000"/>
          </a:ln>
        </p:spPr>
        <p:txBody>
          <a:bodyPr lIns="35715" tIns="35715" rIns="35715" bIns="35715" anchor="ctr"/>
          <a:lstStyle/>
          <a:p>
            <a:pPr algn="ctr" defTabSz="410709" hangingPunct="0">
              <a:defRPr sz="2400"/>
            </a:pPr>
            <a:endParaRPr sz="1687" kern="0">
              <a:solidFill>
                <a:srgbClr val="000000"/>
              </a:solidFill>
              <a:latin typeface="Helvetica Light"/>
              <a:sym typeface="Helvetica Light"/>
            </a:endParaRPr>
          </a:p>
        </p:txBody>
      </p:sp>
      <p:sp>
        <p:nvSpPr>
          <p:cNvPr id="1204" name="Shape 1204"/>
          <p:cNvSpPr/>
          <p:nvPr/>
        </p:nvSpPr>
        <p:spPr>
          <a:xfrm>
            <a:off x="7974709" y="5882069"/>
            <a:ext cx="187279" cy="187524"/>
          </a:xfrm>
          <a:prstGeom prst="ellipse">
            <a:avLst/>
          </a:prstGeom>
          <a:solidFill>
            <a:schemeClr val="accent6">
              <a:satOff val="24555"/>
              <a:lumOff val="22232"/>
            </a:schemeClr>
          </a:solidFill>
          <a:ln w="12700">
            <a:miter lim="400000"/>
          </a:ln>
        </p:spPr>
        <p:txBody>
          <a:bodyPr lIns="35715" tIns="35715" rIns="35715" bIns="35715" anchor="ctr"/>
          <a:lstStyle/>
          <a:p>
            <a:pPr algn="ctr" defTabSz="410709" hangingPunct="0">
              <a:defRPr sz="2400"/>
            </a:pPr>
            <a:endParaRPr sz="1687" kern="0">
              <a:solidFill>
                <a:srgbClr val="000000"/>
              </a:solidFill>
              <a:latin typeface="Helvetica Light"/>
              <a:sym typeface="Helvetica Light"/>
            </a:endParaRPr>
          </a:p>
        </p:txBody>
      </p:sp>
      <p:sp>
        <p:nvSpPr>
          <p:cNvPr id="1205" name="Shape 1205"/>
          <p:cNvSpPr/>
          <p:nvPr/>
        </p:nvSpPr>
        <p:spPr>
          <a:xfrm>
            <a:off x="2080962" y="1230121"/>
            <a:ext cx="187279" cy="187524"/>
          </a:xfrm>
          <a:prstGeom prst="ellipse">
            <a:avLst/>
          </a:prstGeom>
          <a:solidFill>
            <a:schemeClr val="accent1">
              <a:satOff val="-3355"/>
              <a:lumOff val="26614"/>
            </a:schemeClr>
          </a:solidFill>
          <a:ln w="12700">
            <a:miter lim="400000"/>
          </a:ln>
        </p:spPr>
        <p:txBody>
          <a:bodyPr lIns="35715" tIns="35715" rIns="35715" bIns="35715" anchor="ctr"/>
          <a:lstStyle/>
          <a:p>
            <a:pPr algn="ctr" defTabSz="410709" hangingPunct="0">
              <a:defRPr sz="2400"/>
            </a:pPr>
            <a:endParaRPr sz="1687" kern="0">
              <a:solidFill>
                <a:srgbClr val="000000"/>
              </a:solidFill>
              <a:latin typeface="Helvetica Light"/>
              <a:sym typeface="Helvetica Light"/>
            </a:endParaRPr>
          </a:p>
        </p:txBody>
      </p:sp>
      <p:sp>
        <p:nvSpPr>
          <p:cNvPr id="1206" name="Shape 1206"/>
          <p:cNvSpPr/>
          <p:nvPr/>
        </p:nvSpPr>
        <p:spPr>
          <a:xfrm>
            <a:off x="6357577" y="193349"/>
            <a:ext cx="187279" cy="187524"/>
          </a:xfrm>
          <a:prstGeom prst="ellipse">
            <a:avLst/>
          </a:prstGeom>
          <a:solidFill>
            <a:schemeClr val="accent1">
              <a:satOff val="-3355"/>
              <a:lumOff val="26614"/>
            </a:schemeClr>
          </a:solidFill>
          <a:ln w="12700">
            <a:miter lim="400000"/>
          </a:ln>
        </p:spPr>
        <p:txBody>
          <a:bodyPr lIns="35715" tIns="35715" rIns="35715" bIns="35715" anchor="ctr"/>
          <a:lstStyle/>
          <a:p>
            <a:pPr algn="ctr" defTabSz="410709" hangingPunct="0">
              <a:defRPr sz="2400"/>
            </a:pPr>
            <a:endParaRPr sz="1687" kern="0">
              <a:solidFill>
                <a:srgbClr val="000000"/>
              </a:solidFill>
              <a:latin typeface="Helvetica Light"/>
              <a:sym typeface="Helvetica Light"/>
            </a:endParaRPr>
          </a:p>
        </p:txBody>
      </p:sp>
      <p:sp>
        <p:nvSpPr>
          <p:cNvPr id="1207" name="Shape 1207"/>
          <p:cNvSpPr/>
          <p:nvPr/>
        </p:nvSpPr>
        <p:spPr>
          <a:xfrm>
            <a:off x="8493498" y="968462"/>
            <a:ext cx="187279" cy="187524"/>
          </a:xfrm>
          <a:prstGeom prst="ellipse">
            <a:avLst/>
          </a:prstGeom>
          <a:solidFill>
            <a:schemeClr val="accent1">
              <a:satOff val="-3355"/>
              <a:lumOff val="26614"/>
            </a:schemeClr>
          </a:solidFill>
          <a:ln w="12700">
            <a:miter lim="400000"/>
          </a:ln>
        </p:spPr>
        <p:txBody>
          <a:bodyPr lIns="35715" tIns="35715" rIns="35715" bIns="35715" anchor="ctr"/>
          <a:lstStyle/>
          <a:p>
            <a:pPr algn="ctr" defTabSz="410709" hangingPunct="0">
              <a:defRPr sz="2400"/>
            </a:pPr>
            <a:endParaRPr sz="1687" kern="0">
              <a:solidFill>
                <a:srgbClr val="000000"/>
              </a:solidFill>
              <a:latin typeface="Helvetica Light"/>
              <a:sym typeface="Helvetica Light"/>
            </a:endParaRPr>
          </a:p>
        </p:txBody>
      </p:sp>
      <p:sp>
        <p:nvSpPr>
          <p:cNvPr id="1208" name="Shape 1208"/>
          <p:cNvSpPr/>
          <p:nvPr/>
        </p:nvSpPr>
        <p:spPr>
          <a:xfrm>
            <a:off x="10300958" y="1427514"/>
            <a:ext cx="187279" cy="187524"/>
          </a:xfrm>
          <a:prstGeom prst="ellipse">
            <a:avLst/>
          </a:prstGeom>
          <a:solidFill>
            <a:schemeClr val="accent1">
              <a:satOff val="-3355"/>
              <a:lumOff val="26614"/>
            </a:schemeClr>
          </a:solidFill>
          <a:ln w="12700">
            <a:miter lim="400000"/>
          </a:ln>
        </p:spPr>
        <p:txBody>
          <a:bodyPr lIns="35715" tIns="35715" rIns="35715" bIns="35715" anchor="ctr"/>
          <a:lstStyle/>
          <a:p>
            <a:pPr algn="ctr" defTabSz="410709" hangingPunct="0">
              <a:defRPr sz="2400"/>
            </a:pPr>
            <a:endParaRPr sz="1687" kern="0">
              <a:solidFill>
                <a:srgbClr val="000000"/>
              </a:solidFill>
              <a:latin typeface="Helvetica Light"/>
              <a:sym typeface="Helvetica Light"/>
            </a:endParaRPr>
          </a:p>
        </p:txBody>
      </p:sp>
      <p:sp>
        <p:nvSpPr>
          <p:cNvPr id="1209" name="Shape 1209"/>
          <p:cNvSpPr/>
          <p:nvPr/>
        </p:nvSpPr>
        <p:spPr>
          <a:xfrm>
            <a:off x="8619033" y="5714924"/>
            <a:ext cx="151606" cy="151805"/>
          </a:xfrm>
          <a:prstGeom prst="ellipse">
            <a:avLst/>
          </a:prstGeom>
          <a:solidFill>
            <a:schemeClr val="accent5"/>
          </a:solidFill>
          <a:ln w="12700">
            <a:miter lim="400000"/>
          </a:ln>
        </p:spPr>
        <p:txBody>
          <a:bodyPr lIns="35715" tIns="35715" rIns="35715" bIns="35715" anchor="ctr"/>
          <a:lstStyle/>
          <a:p>
            <a:pPr algn="ctr" defTabSz="410709" hangingPunct="0">
              <a:defRPr sz="2400"/>
            </a:pPr>
            <a:endParaRPr sz="1687" kern="0">
              <a:solidFill>
                <a:srgbClr val="000000"/>
              </a:solidFill>
              <a:latin typeface="Helvetica Light"/>
              <a:sym typeface="Helvetica Light"/>
            </a:endParaRPr>
          </a:p>
        </p:txBody>
      </p:sp>
      <p:sp>
        <p:nvSpPr>
          <p:cNvPr id="1210" name="Shape 1210"/>
          <p:cNvSpPr/>
          <p:nvPr/>
        </p:nvSpPr>
        <p:spPr>
          <a:xfrm>
            <a:off x="8619033" y="6049622"/>
            <a:ext cx="151606" cy="151805"/>
          </a:xfrm>
          <a:prstGeom prst="ellipse">
            <a:avLst/>
          </a:prstGeom>
          <a:solidFill>
            <a:schemeClr val="accent6">
              <a:satOff val="24555"/>
              <a:lumOff val="22232"/>
            </a:schemeClr>
          </a:solidFill>
          <a:ln w="12700">
            <a:miter lim="400000"/>
          </a:ln>
        </p:spPr>
        <p:txBody>
          <a:bodyPr lIns="35715" tIns="35715" rIns="35715" bIns="35715" anchor="ctr"/>
          <a:lstStyle/>
          <a:p>
            <a:pPr algn="ctr" defTabSz="410709" hangingPunct="0">
              <a:defRPr sz="2400"/>
            </a:pPr>
            <a:endParaRPr sz="1687" kern="0">
              <a:solidFill>
                <a:srgbClr val="000000"/>
              </a:solidFill>
              <a:latin typeface="Helvetica Light"/>
              <a:sym typeface="Helvetica Light"/>
            </a:endParaRPr>
          </a:p>
        </p:txBody>
      </p:sp>
      <p:sp>
        <p:nvSpPr>
          <p:cNvPr id="1211" name="Shape 1211"/>
          <p:cNvSpPr/>
          <p:nvPr/>
        </p:nvSpPr>
        <p:spPr>
          <a:xfrm>
            <a:off x="8619033" y="6384322"/>
            <a:ext cx="151606" cy="151805"/>
          </a:xfrm>
          <a:prstGeom prst="ellipse">
            <a:avLst/>
          </a:prstGeom>
          <a:solidFill>
            <a:schemeClr val="accent1">
              <a:satOff val="-3355"/>
              <a:lumOff val="26614"/>
            </a:schemeClr>
          </a:solidFill>
          <a:ln w="12700">
            <a:miter lim="400000"/>
          </a:ln>
        </p:spPr>
        <p:txBody>
          <a:bodyPr lIns="35715" tIns="35715" rIns="35715" bIns="35715" anchor="ctr"/>
          <a:lstStyle/>
          <a:p>
            <a:pPr algn="ctr" defTabSz="410709" hangingPunct="0">
              <a:defRPr sz="2400"/>
            </a:pPr>
            <a:endParaRPr sz="1687" kern="0">
              <a:solidFill>
                <a:srgbClr val="000000"/>
              </a:solidFill>
              <a:latin typeface="Helvetica Light"/>
              <a:sym typeface="Helvetica Light"/>
            </a:endParaRPr>
          </a:p>
        </p:txBody>
      </p:sp>
      <p:sp>
        <p:nvSpPr>
          <p:cNvPr id="1212" name="Shape 1212"/>
          <p:cNvSpPr/>
          <p:nvPr/>
        </p:nvSpPr>
        <p:spPr>
          <a:xfrm>
            <a:off x="8807179" y="5624351"/>
            <a:ext cx="1937067" cy="332946"/>
          </a:xfrm>
          <a:prstGeom prst="rect">
            <a:avLst/>
          </a:prstGeom>
          <a:ln w="12700">
            <a:miter lim="400000"/>
          </a:ln>
          <a:extLst>
            <a:ext uri="{C572A759-6A51-4108-AA02-DFA0A04FC94B}">
              <ma14:wrappingTextBoxFlag xmlns:ma14="http://schemas.microsoft.com/office/mac/drawingml/2011/main" xmlns="" val="1"/>
            </a:ext>
          </a:extLst>
        </p:spPr>
        <p:txBody>
          <a:bodyPr lIns="35715" tIns="35715" rIns="35715" bIns="35715" anchor="ctr"/>
          <a:lstStyle>
            <a:lvl1pPr algn="l">
              <a:defRPr sz="2000"/>
            </a:lvl1pPr>
          </a:lstStyle>
          <a:p>
            <a:pPr defTabSz="410709" hangingPunct="0"/>
            <a:r>
              <a:rPr sz="1406" kern="0">
                <a:solidFill>
                  <a:srgbClr val="000000"/>
                </a:solidFill>
                <a:latin typeface="Helvetica Light"/>
                <a:sym typeface="Helvetica Light"/>
              </a:rPr>
              <a:t>Dungeness Crab Pots</a:t>
            </a:r>
          </a:p>
        </p:txBody>
      </p:sp>
      <p:sp>
        <p:nvSpPr>
          <p:cNvPr id="1213" name="Shape 1213"/>
          <p:cNvSpPr/>
          <p:nvPr/>
        </p:nvSpPr>
        <p:spPr>
          <a:xfrm>
            <a:off x="8807179" y="5959051"/>
            <a:ext cx="1937067" cy="332946"/>
          </a:xfrm>
          <a:prstGeom prst="rect">
            <a:avLst/>
          </a:prstGeom>
          <a:ln w="12700">
            <a:miter lim="400000"/>
          </a:ln>
          <a:extLst>
            <a:ext uri="{C572A759-6A51-4108-AA02-DFA0A04FC94B}">
              <ma14:wrappingTextBoxFlag xmlns:ma14="http://schemas.microsoft.com/office/mac/drawingml/2011/main" xmlns="" val="1"/>
            </a:ext>
          </a:extLst>
        </p:spPr>
        <p:txBody>
          <a:bodyPr lIns="35715" tIns="35715" rIns="35715" bIns="35715" anchor="ctr"/>
          <a:lstStyle>
            <a:lvl1pPr algn="l">
              <a:defRPr sz="2000"/>
            </a:lvl1pPr>
          </a:lstStyle>
          <a:p>
            <a:pPr defTabSz="410709" hangingPunct="0"/>
            <a:r>
              <a:rPr sz="1406" kern="0">
                <a:solidFill>
                  <a:srgbClr val="000000"/>
                </a:solidFill>
                <a:latin typeface="Helvetica Light"/>
                <a:sym typeface="Helvetica Light"/>
              </a:rPr>
              <a:t>Spiny Lobster Pots</a:t>
            </a:r>
          </a:p>
        </p:txBody>
      </p:sp>
      <p:sp>
        <p:nvSpPr>
          <p:cNvPr id="1214" name="Shape 1214"/>
          <p:cNvSpPr/>
          <p:nvPr/>
        </p:nvSpPr>
        <p:spPr>
          <a:xfrm>
            <a:off x="8807179" y="6293750"/>
            <a:ext cx="1937067" cy="332946"/>
          </a:xfrm>
          <a:prstGeom prst="rect">
            <a:avLst/>
          </a:prstGeom>
          <a:ln w="12700">
            <a:miter lim="400000"/>
          </a:ln>
          <a:extLst>
            <a:ext uri="{C572A759-6A51-4108-AA02-DFA0A04FC94B}">
              <ma14:wrappingTextBoxFlag xmlns:ma14="http://schemas.microsoft.com/office/mac/drawingml/2011/main" xmlns="" val="1"/>
            </a:ext>
          </a:extLst>
        </p:spPr>
        <p:txBody>
          <a:bodyPr lIns="35715" tIns="35715" rIns="35715" bIns="35715" anchor="ctr"/>
          <a:lstStyle>
            <a:lvl1pPr algn="l">
              <a:defRPr sz="2000"/>
            </a:lvl1pPr>
          </a:lstStyle>
          <a:p>
            <a:pPr defTabSz="410709" hangingPunct="0"/>
            <a:r>
              <a:rPr sz="1406" kern="0">
                <a:solidFill>
                  <a:srgbClr val="000000"/>
                </a:solidFill>
                <a:latin typeface="Helvetica Light"/>
                <a:sym typeface="Helvetica Light"/>
              </a:rPr>
              <a:t>Market squid seine</a:t>
            </a:r>
          </a:p>
        </p:txBody>
      </p:sp>
    </p:spTree>
    <p:extLst>
      <p:ext uri="{BB962C8B-B14F-4D97-AF65-F5344CB8AC3E}">
        <p14:creationId xmlns:p14="http://schemas.microsoft.com/office/powerpoint/2010/main" val="1990865254"/>
      </p:ext>
    </p:extLst>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180"/>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500"/>
                                  </p:stCondLst>
                                  <p:iterate>
                                    <p:tmAbs val="0"/>
                                  </p:iterate>
                                  <p:childTnLst>
                                    <p:set>
                                      <p:cBhvr>
                                        <p:cTn id="9" fill="hold"/>
                                        <p:tgtEl>
                                          <p:spTgt spid="1184"/>
                                        </p:tgtEl>
                                        <p:attrNameLst>
                                          <p:attrName>style.visibility</p:attrName>
                                        </p:attrNameLst>
                                      </p:cBhvr>
                                      <p:to>
                                        <p:strVal val="visible"/>
                                      </p:to>
                                    </p:set>
                                  </p:childTnLst>
                                </p:cTn>
                              </p:par>
                            </p:childTnLst>
                          </p:cTn>
                        </p:par>
                        <p:par>
                          <p:cTn id="10" fill="hold">
                            <p:stCondLst>
                              <p:cond delay="500"/>
                            </p:stCondLst>
                            <p:childTnLst>
                              <p:par>
                                <p:cTn id="11" presetID="1" presetClass="entr" presetSubtype="0" fill="hold" grpId="0" nodeType="afterEffect">
                                  <p:stCondLst>
                                    <p:cond delay="500"/>
                                  </p:stCondLst>
                                  <p:iterate>
                                    <p:tmAbs val="0"/>
                                  </p:iterate>
                                  <p:childTnLst>
                                    <p:set>
                                      <p:cBhvr>
                                        <p:cTn id="12" fill="hold"/>
                                        <p:tgtEl>
                                          <p:spTgt spid="1174"/>
                                        </p:tgtEl>
                                        <p:attrNameLst>
                                          <p:attrName>style.visibility</p:attrName>
                                        </p:attrNameLst>
                                      </p:cBhvr>
                                      <p:to>
                                        <p:strVal val="visible"/>
                                      </p:to>
                                    </p:set>
                                  </p:childTnLst>
                                </p:cTn>
                              </p:par>
                            </p:childTnLst>
                          </p:cTn>
                        </p:par>
                        <p:par>
                          <p:cTn id="13" fill="hold">
                            <p:stCondLst>
                              <p:cond delay="1000"/>
                            </p:stCondLst>
                            <p:childTnLst>
                              <p:par>
                                <p:cTn id="14" presetID="1" presetClass="entr" presetSubtype="0" fill="hold" grpId="0" nodeType="afterEffect">
                                  <p:stCondLst>
                                    <p:cond delay="500"/>
                                  </p:stCondLst>
                                  <p:iterate>
                                    <p:tmAbs val="0"/>
                                  </p:iterate>
                                  <p:childTnLst>
                                    <p:set>
                                      <p:cBhvr>
                                        <p:cTn id="15" fill="hold"/>
                                        <p:tgtEl>
                                          <p:spTgt spid="1173"/>
                                        </p:tgtEl>
                                        <p:attrNameLst>
                                          <p:attrName>style.visibility</p:attrName>
                                        </p:attrNameLst>
                                      </p:cBhvr>
                                      <p:to>
                                        <p:strVal val="visible"/>
                                      </p:to>
                                    </p:set>
                                  </p:childTnLst>
                                </p:cTn>
                              </p:par>
                            </p:childTnLst>
                          </p:cTn>
                        </p:par>
                        <p:par>
                          <p:cTn id="16" fill="hold">
                            <p:stCondLst>
                              <p:cond delay="1500"/>
                            </p:stCondLst>
                            <p:childTnLst>
                              <p:par>
                                <p:cTn id="17" presetID="1" presetClass="entr" presetSubtype="0" fill="hold" grpId="0" nodeType="afterEffect">
                                  <p:stCondLst>
                                    <p:cond delay="500"/>
                                  </p:stCondLst>
                                  <p:iterate>
                                    <p:tmAbs val="0"/>
                                  </p:iterate>
                                  <p:childTnLst>
                                    <p:set>
                                      <p:cBhvr>
                                        <p:cTn id="18" fill="hold"/>
                                        <p:tgtEl>
                                          <p:spTgt spid="1172"/>
                                        </p:tgtEl>
                                        <p:attrNameLst>
                                          <p:attrName>style.visibility</p:attrName>
                                        </p:attrNameLst>
                                      </p:cBhvr>
                                      <p:to>
                                        <p:strVal val="visible"/>
                                      </p:to>
                                    </p:set>
                                  </p:childTnLst>
                                </p:cTn>
                              </p:par>
                            </p:childTnLst>
                          </p:cTn>
                        </p:par>
                        <p:par>
                          <p:cTn id="19" fill="hold">
                            <p:stCondLst>
                              <p:cond delay="2000"/>
                            </p:stCondLst>
                            <p:childTnLst>
                              <p:par>
                                <p:cTn id="20" presetID="1" presetClass="entr" presetSubtype="0" fill="hold" grpId="0" nodeType="afterEffect">
                                  <p:stCondLst>
                                    <p:cond delay="500"/>
                                  </p:stCondLst>
                                  <p:iterate>
                                    <p:tmAbs val="0"/>
                                  </p:iterate>
                                  <p:childTnLst>
                                    <p:set>
                                      <p:cBhvr>
                                        <p:cTn id="21" fill="hold"/>
                                        <p:tgtEl>
                                          <p:spTgt spid="1185"/>
                                        </p:tgtEl>
                                        <p:attrNameLst>
                                          <p:attrName>style.visibility</p:attrName>
                                        </p:attrNameLst>
                                      </p:cBhvr>
                                      <p:to>
                                        <p:strVal val="visible"/>
                                      </p:to>
                                    </p:set>
                                  </p:childTnLst>
                                </p:cTn>
                              </p:par>
                            </p:childTnLst>
                          </p:cTn>
                        </p:par>
                        <p:par>
                          <p:cTn id="22" fill="hold">
                            <p:stCondLst>
                              <p:cond delay="2500"/>
                            </p:stCondLst>
                            <p:childTnLst>
                              <p:par>
                                <p:cTn id="23" presetID="1" presetClass="entr" presetSubtype="0" fill="hold" grpId="0" nodeType="afterEffect">
                                  <p:stCondLst>
                                    <p:cond delay="500"/>
                                  </p:stCondLst>
                                  <p:iterate>
                                    <p:tmAbs val="0"/>
                                  </p:iterate>
                                  <p:childTnLst>
                                    <p:set>
                                      <p:cBhvr>
                                        <p:cTn id="24" fill="hold"/>
                                        <p:tgtEl>
                                          <p:spTgt spid="1179"/>
                                        </p:tgtEl>
                                        <p:attrNameLst>
                                          <p:attrName>style.visibility</p:attrName>
                                        </p:attrNameLst>
                                      </p:cBhvr>
                                      <p:to>
                                        <p:strVal val="visible"/>
                                      </p:to>
                                    </p:set>
                                  </p:childTnLst>
                                </p:cTn>
                              </p:par>
                            </p:childTnLst>
                          </p:cTn>
                        </p:par>
                        <p:par>
                          <p:cTn id="25" fill="hold">
                            <p:stCondLst>
                              <p:cond delay="3000"/>
                            </p:stCondLst>
                            <p:childTnLst>
                              <p:par>
                                <p:cTn id="26" presetID="1" presetClass="entr" presetSubtype="0" fill="hold" grpId="0" nodeType="afterEffect">
                                  <p:stCondLst>
                                    <p:cond delay="500"/>
                                  </p:stCondLst>
                                  <p:iterate>
                                    <p:tmAbs val="0"/>
                                  </p:iterate>
                                  <p:childTnLst>
                                    <p:set>
                                      <p:cBhvr>
                                        <p:cTn id="27" fill="hold"/>
                                        <p:tgtEl>
                                          <p:spTgt spid="1170"/>
                                        </p:tgtEl>
                                        <p:attrNameLst>
                                          <p:attrName>style.visibility</p:attrName>
                                        </p:attrNameLst>
                                      </p:cBhvr>
                                      <p:to>
                                        <p:strVal val="visible"/>
                                      </p:to>
                                    </p:set>
                                  </p:childTnLst>
                                </p:cTn>
                              </p:par>
                            </p:childTnLst>
                          </p:cTn>
                        </p:par>
                        <p:par>
                          <p:cTn id="28" fill="hold">
                            <p:stCondLst>
                              <p:cond delay="3500"/>
                            </p:stCondLst>
                            <p:childTnLst>
                              <p:par>
                                <p:cTn id="29" presetID="1" presetClass="entr" presetSubtype="0" fill="hold" grpId="0" nodeType="afterEffect">
                                  <p:stCondLst>
                                    <p:cond delay="500"/>
                                  </p:stCondLst>
                                  <p:iterate>
                                    <p:tmAbs val="0"/>
                                  </p:iterate>
                                  <p:childTnLst>
                                    <p:set>
                                      <p:cBhvr>
                                        <p:cTn id="30" fill="hold"/>
                                        <p:tgtEl>
                                          <p:spTgt spid="1169"/>
                                        </p:tgtEl>
                                        <p:attrNameLst>
                                          <p:attrName>style.visibility</p:attrName>
                                        </p:attrNameLst>
                                      </p:cBhvr>
                                      <p:to>
                                        <p:strVal val="visible"/>
                                      </p:to>
                                    </p:set>
                                  </p:childTnLst>
                                </p:cTn>
                              </p:par>
                            </p:childTnLst>
                          </p:cTn>
                        </p:par>
                        <p:par>
                          <p:cTn id="31" fill="hold">
                            <p:stCondLst>
                              <p:cond delay="4000"/>
                            </p:stCondLst>
                            <p:childTnLst>
                              <p:par>
                                <p:cTn id="32" presetID="1" presetClass="entr" presetSubtype="0" fill="hold" grpId="0" nodeType="afterEffect">
                                  <p:stCondLst>
                                    <p:cond delay="500"/>
                                  </p:stCondLst>
                                  <p:iterate>
                                    <p:tmAbs val="0"/>
                                  </p:iterate>
                                  <p:childTnLst>
                                    <p:set>
                                      <p:cBhvr>
                                        <p:cTn id="33" fill="hold"/>
                                        <p:tgtEl>
                                          <p:spTgt spid="1171"/>
                                        </p:tgtEl>
                                        <p:attrNameLst>
                                          <p:attrName>style.visibility</p:attrName>
                                        </p:attrNameLst>
                                      </p:cBhvr>
                                      <p:to>
                                        <p:strVal val="visible"/>
                                      </p:to>
                                    </p:set>
                                  </p:childTnLst>
                                </p:cTn>
                              </p:par>
                            </p:childTnLst>
                          </p:cTn>
                        </p:par>
                        <p:par>
                          <p:cTn id="34" fill="hold">
                            <p:stCondLst>
                              <p:cond delay="4500"/>
                            </p:stCondLst>
                            <p:childTnLst>
                              <p:par>
                                <p:cTn id="35" presetID="1" presetClass="entr" presetSubtype="0" fill="hold" grpId="0" nodeType="afterEffect">
                                  <p:stCondLst>
                                    <p:cond delay="500"/>
                                  </p:stCondLst>
                                  <p:iterate>
                                    <p:tmAbs val="0"/>
                                  </p:iterate>
                                  <p:childTnLst>
                                    <p:set>
                                      <p:cBhvr>
                                        <p:cTn id="36" fill="hold"/>
                                        <p:tgtEl>
                                          <p:spTgt spid="1175"/>
                                        </p:tgtEl>
                                        <p:attrNameLst>
                                          <p:attrName>style.visibility</p:attrName>
                                        </p:attrNameLst>
                                      </p:cBhvr>
                                      <p:to>
                                        <p:strVal val="visible"/>
                                      </p:to>
                                    </p:set>
                                  </p:childTnLst>
                                </p:cTn>
                              </p:par>
                            </p:childTnLst>
                          </p:cTn>
                        </p:par>
                        <p:par>
                          <p:cTn id="37" fill="hold">
                            <p:stCondLst>
                              <p:cond delay="5000"/>
                            </p:stCondLst>
                            <p:childTnLst>
                              <p:par>
                                <p:cTn id="38" presetID="1" presetClass="entr" presetSubtype="0" fill="hold" grpId="0" nodeType="afterEffect">
                                  <p:stCondLst>
                                    <p:cond delay="500"/>
                                  </p:stCondLst>
                                  <p:iterate>
                                    <p:tmAbs val="0"/>
                                  </p:iterate>
                                  <p:childTnLst>
                                    <p:set>
                                      <p:cBhvr>
                                        <p:cTn id="39" fill="hold"/>
                                        <p:tgtEl>
                                          <p:spTgt spid="1168"/>
                                        </p:tgtEl>
                                        <p:attrNameLst>
                                          <p:attrName>style.visibility</p:attrName>
                                        </p:attrNameLst>
                                      </p:cBhvr>
                                      <p:to>
                                        <p:strVal val="visible"/>
                                      </p:to>
                                    </p:set>
                                  </p:childTnLst>
                                </p:cTn>
                              </p:par>
                            </p:childTnLst>
                          </p:cTn>
                        </p:par>
                        <p:par>
                          <p:cTn id="40" fill="hold">
                            <p:stCondLst>
                              <p:cond delay="5500"/>
                            </p:stCondLst>
                            <p:childTnLst>
                              <p:par>
                                <p:cTn id="41" presetID="1" presetClass="entr" presetSubtype="0" fill="hold" grpId="0" nodeType="afterEffect">
                                  <p:stCondLst>
                                    <p:cond delay="500"/>
                                  </p:stCondLst>
                                  <p:iterate>
                                    <p:tmAbs val="0"/>
                                  </p:iterate>
                                  <p:childTnLst>
                                    <p:set>
                                      <p:cBhvr>
                                        <p:cTn id="42" fill="hold"/>
                                        <p:tgtEl>
                                          <p:spTgt spid="1167"/>
                                        </p:tgtEl>
                                        <p:attrNameLst>
                                          <p:attrName>style.visibility</p:attrName>
                                        </p:attrNameLst>
                                      </p:cBhvr>
                                      <p:to>
                                        <p:strVal val="visible"/>
                                      </p:to>
                                    </p:set>
                                  </p:childTnLst>
                                </p:cTn>
                              </p:par>
                            </p:childTnLst>
                          </p:cTn>
                        </p:par>
                        <p:par>
                          <p:cTn id="43" fill="hold">
                            <p:stCondLst>
                              <p:cond delay="6000"/>
                            </p:stCondLst>
                            <p:childTnLst>
                              <p:par>
                                <p:cTn id="44" presetID="1" presetClass="entr" presetSubtype="0" fill="hold" grpId="0" nodeType="afterEffect">
                                  <p:stCondLst>
                                    <p:cond delay="500"/>
                                  </p:stCondLst>
                                  <p:iterate>
                                    <p:tmAbs val="0"/>
                                  </p:iterate>
                                  <p:childTnLst>
                                    <p:set>
                                      <p:cBhvr>
                                        <p:cTn id="45" fill="hold"/>
                                        <p:tgtEl>
                                          <p:spTgt spid="1183"/>
                                        </p:tgtEl>
                                        <p:attrNameLst>
                                          <p:attrName>style.visibility</p:attrName>
                                        </p:attrNameLst>
                                      </p:cBhvr>
                                      <p:to>
                                        <p:strVal val="visible"/>
                                      </p:to>
                                    </p:set>
                                  </p:childTnLst>
                                </p:cTn>
                              </p:par>
                            </p:childTnLst>
                          </p:cTn>
                        </p:par>
                        <p:par>
                          <p:cTn id="46" fill="hold">
                            <p:stCondLst>
                              <p:cond delay="6500"/>
                            </p:stCondLst>
                            <p:childTnLst>
                              <p:par>
                                <p:cTn id="47" presetID="1" presetClass="entr" presetSubtype="0" fill="hold" grpId="0" nodeType="afterEffect">
                                  <p:stCondLst>
                                    <p:cond delay="500"/>
                                  </p:stCondLst>
                                  <p:iterate>
                                    <p:tmAbs val="0"/>
                                  </p:iterate>
                                  <p:childTnLst>
                                    <p:set>
                                      <p:cBhvr>
                                        <p:cTn id="48" fill="hold"/>
                                        <p:tgtEl>
                                          <p:spTgt spid="1177"/>
                                        </p:tgtEl>
                                        <p:attrNameLst>
                                          <p:attrName>style.visibility</p:attrName>
                                        </p:attrNameLst>
                                      </p:cBhvr>
                                      <p:to>
                                        <p:strVal val="visible"/>
                                      </p:to>
                                    </p:set>
                                  </p:childTnLst>
                                </p:cTn>
                              </p:par>
                            </p:childTnLst>
                          </p:cTn>
                        </p:par>
                        <p:par>
                          <p:cTn id="49" fill="hold">
                            <p:stCondLst>
                              <p:cond delay="7000"/>
                            </p:stCondLst>
                            <p:childTnLst>
                              <p:par>
                                <p:cTn id="50" presetID="1" presetClass="entr" presetSubtype="0" fill="hold" grpId="0" nodeType="afterEffect">
                                  <p:stCondLst>
                                    <p:cond delay="500"/>
                                  </p:stCondLst>
                                  <p:iterate>
                                    <p:tmAbs val="0"/>
                                  </p:iterate>
                                  <p:childTnLst>
                                    <p:set>
                                      <p:cBhvr>
                                        <p:cTn id="51" fill="hold"/>
                                        <p:tgtEl>
                                          <p:spTgt spid="1178"/>
                                        </p:tgtEl>
                                        <p:attrNameLst>
                                          <p:attrName>style.visibility</p:attrName>
                                        </p:attrNameLst>
                                      </p:cBhvr>
                                      <p:to>
                                        <p:strVal val="visible"/>
                                      </p:to>
                                    </p:set>
                                  </p:childTnLst>
                                </p:cTn>
                              </p:par>
                            </p:childTnLst>
                          </p:cTn>
                        </p:par>
                        <p:par>
                          <p:cTn id="52" fill="hold">
                            <p:stCondLst>
                              <p:cond delay="7500"/>
                            </p:stCondLst>
                            <p:childTnLst>
                              <p:par>
                                <p:cTn id="53" presetID="1" presetClass="entr" presetSubtype="0" fill="hold" grpId="0" nodeType="afterEffect">
                                  <p:stCondLst>
                                    <p:cond delay="500"/>
                                  </p:stCondLst>
                                  <p:iterate>
                                    <p:tmAbs val="0"/>
                                  </p:iterate>
                                  <p:childTnLst>
                                    <p:set>
                                      <p:cBhvr>
                                        <p:cTn id="54" fill="hold"/>
                                        <p:tgtEl>
                                          <p:spTgt spid="1181"/>
                                        </p:tgtEl>
                                        <p:attrNameLst>
                                          <p:attrName>style.visibility</p:attrName>
                                        </p:attrNameLst>
                                      </p:cBhvr>
                                      <p:to>
                                        <p:strVal val="visible"/>
                                      </p:to>
                                    </p:set>
                                  </p:childTnLst>
                                </p:cTn>
                              </p:par>
                            </p:childTnLst>
                          </p:cTn>
                        </p:par>
                        <p:par>
                          <p:cTn id="55" fill="hold">
                            <p:stCondLst>
                              <p:cond delay="8000"/>
                            </p:stCondLst>
                            <p:childTnLst>
                              <p:par>
                                <p:cTn id="56" presetID="1" presetClass="entr" presetSubtype="0" fill="hold" grpId="0" nodeType="afterEffect">
                                  <p:stCondLst>
                                    <p:cond delay="500"/>
                                  </p:stCondLst>
                                  <p:iterate>
                                    <p:tmAbs val="0"/>
                                  </p:iterate>
                                  <p:childTnLst>
                                    <p:set>
                                      <p:cBhvr>
                                        <p:cTn id="57" fill="hold"/>
                                        <p:tgtEl>
                                          <p:spTgt spid="1176"/>
                                        </p:tgtEl>
                                        <p:attrNameLst>
                                          <p:attrName>style.visibility</p:attrName>
                                        </p:attrNameLst>
                                      </p:cBhvr>
                                      <p:to>
                                        <p:strVal val="visible"/>
                                      </p:to>
                                    </p:set>
                                  </p:childTnLst>
                                </p:cTn>
                              </p:par>
                            </p:childTnLst>
                          </p:cTn>
                        </p:par>
                        <p:par>
                          <p:cTn id="58" fill="hold">
                            <p:stCondLst>
                              <p:cond delay="8500"/>
                            </p:stCondLst>
                            <p:childTnLst>
                              <p:par>
                                <p:cTn id="59" presetID="1" presetClass="entr" presetSubtype="0" fill="hold" grpId="0" nodeType="afterEffect">
                                  <p:stCondLst>
                                    <p:cond delay="500"/>
                                  </p:stCondLst>
                                  <p:iterate>
                                    <p:tmAbs val="0"/>
                                  </p:iterate>
                                  <p:childTnLst>
                                    <p:set>
                                      <p:cBhvr>
                                        <p:cTn id="60" fill="hold"/>
                                        <p:tgtEl>
                                          <p:spTgt spid="1182"/>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iterate>
                                    <p:tmAbs val="0"/>
                                  </p:iterate>
                                  <p:childTnLst>
                                    <p:set>
                                      <p:cBhvr>
                                        <p:cTn id="64" fill="hold"/>
                                        <p:tgtEl>
                                          <p:spTgt spid="1186"/>
                                        </p:tgtEl>
                                        <p:attrNameLst>
                                          <p:attrName>style.visibility</p:attrName>
                                        </p:attrNameLst>
                                      </p:cBhvr>
                                      <p:to>
                                        <p:strVal val="visible"/>
                                      </p:to>
                                    </p:set>
                                  </p:childTnLst>
                                </p:cTn>
                              </p:par>
                            </p:childTnLst>
                          </p:cTn>
                        </p:par>
                        <p:par>
                          <p:cTn id="65" fill="hold">
                            <p:stCondLst>
                              <p:cond delay="0"/>
                            </p:stCondLst>
                            <p:childTnLst>
                              <p:par>
                                <p:cTn id="66" presetID="1" presetClass="entr" presetSubtype="0" fill="hold" grpId="0" nodeType="afterEffect">
                                  <p:stCondLst>
                                    <p:cond delay="0"/>
                                  </p:stCondLst>
                                  <p:iterate>
                                    <p:tmAbs val="0"/>
                                  </p:iterate>
                                  <p:childTnLst>
                                    <p:set>
                                      <p:cBhvr>
                                        <p:cTn id="67" fill="hold"/>
                                        <p:tgtEl>
                                          <p:spTgt spid="1187"/>
                                        </p:tgtEl>
                                        <p:attrNameLst>
                                          <p:attrName>style.visibility</p:attrName>
                                        </p:attrNameLst>
                                      </p:cBhvr>
                                      <p:to>
                                        <p:strVal val="visible"/>
                                      </p:to>
                                    </p:set>
                                  </p:childTnLst>
                                </p:cTn>
                              </p:par>
                            </p:childTnLst>
                          </p:cTn>
                        </p:par>
                        <p:par>
                          <p:cTn id="68" fill="hold">
                            <p:stCondLst>
                              <p:cond delay="0"/>
                            </p:stCondLst>
                            <p:childTnLst>
                              <p:par>
                                <p:cTn id="69" presetID="1" presetClass="entr" presetSubtype="0" fill="hold" grpId="0" nodeType="afterEffect">
                                  <p:stCondLst>
                                    <p:cond delay="0"/>
                                  </p:stCondLst>
                                  <p:iterate>
                                    <p:tmAbs val="0"/>
                                  </p:iterate>
                                  <p:childTnLst>
                                    <p:set>
                                      <p:cBhvr>
                                        <p:cTn id="70" fill="hold"/>
                                        <p:tgtEl>
                                          <p:spTgt spid="1188"/>
                                        </p:tgtEl>
                                        <p:attrNameLst>
                                          <p:attrName>style.visibility</p:attrName>
                                        </p:attrNameLst>
                                      </p:cBhvr>
                                      <p:to>
                                        <p:strVal val="visible"/>
                                      </p:to>
                                    </p:set>
                                  </p:childTnLst>
                                </p:cTn>
                              </p:par>
                            </p:childTnLst>
                          </p:cTn>
                        </p:par>
                        <p:par>
                          <p:cTn id="71" fill="hold">
                            <p:stCondLst>
                              <p:cond delay="0"/>
                            </p:stCondLst>
                            <p:childTnLst>
                              <p:par>
                                <p:cTn id="72" presetID="1" presetClass="entr" presetSubtype="0" fill="hold" grpId="0" nodeType="afterEffect">
                                  <p:stCondLst>
                                    <p:cond delay="0"/>
                                  </p:stCondLst>
                                  <p:iterate>
                                    <p:tmAbs val="0"/>
                                  </p:iterate>
                                  <p:childTnLst>
                                    <p:set>
                                      <p:cBhvr>
                                        <p:cTn id="73" fill="hold"/>
                                        <p:tgtEl>
                                          <p:spTgt spid="1189"/>
                                        </p:tgtEl>
                                        <p:attrNameLst>
                                          <p:attrName>style.visibility</p:attrName>
                                        </p:attrNameLst>
                                      </p:cBhvr>
                                      <p:to>
                                        <p:strVal val="visible"/>
                                      </p:to>
                                    </p:set>
                                  </p:childTnLst>
                                </p:cTn>
                              </p:par>
                            </p:childTnLst>
                          </p:cTn>
                        </p:par>
                        <p:par>
                          <p:cTn id="74" fill="hold">
                            <p:stCondLst>
                              <p:cond delay="0"/>
                            </p:stCondLst>
                            <p:childTnLst>
                              <p:par>
                                <p:cTn id="75" presetID="1" presetClass="entr" presetSubtype="0" fill="hold" grpId="0" nodeType="afterEffect">
                                  <p:stCondLst>
                                    <p:cond delay="0"/>
                                  </p:stCondLst>
                                  <p:iterate>
                                    <p:tmAbs val="0"/>
                                  </p:iterate>
                                  <p:childTnLst>
                                    <p:set>
                                      <p:cBhvr>
                                        <p:cTn id="76" fill="hold"/>
                                        <p:tgtEl>
                                          <p:spTgt spid="1190"/>
                                        </p:tgtEl>
                                        <p:attrNameLst>
                                          <p:attrName>style.visibility</p:attrName>
                                        </p:attrNameLst>
                                      </p:cBhvr>
                                      <p:to>
                                        <p:strVal val="visible"/>
                                      </p:to>
                                    </p:set>
                                  </p:childTnLst>
                                </p:cTn>
                              </p:par>
                            </p:childTnLst>
                          </p:cTn>
                        </p:par>
                        <p:par>
                          <p:cTn id="77" fill="hold">
                            <p:stCondLst>
                              <p:cond delay="0"/>
                            </p:stCondLst>
                            <p:childTnLst>
                              <p:par>
                                <p:cTn id="78" presetID="1" presetClass="entr" presetSubtype="0" fill="hold" grpId="0" nodeType="afterEffect">
                                  <p:stCondLst>
                                    <p:cond delay="0"/>
                                  </p:stCondLst>
                                  <p:iterate>
                                    <p:tmAbs val="0"/>
                                  </p:iterate>
                                  <p:childTnLst>
                                    <p:set>
                                      <p:cBhvr>
                                        <p:cTn id="79" fill="hold"/>
                                        <p:tgtEl>
                                          <p:spTgt spid="1191"/>
                                        </p:tgtEl>
                                        <p:attrNameLst>
                                          <p:attrName>style.visibility</p:attrName>
                                        </p:attrNameLst>
                                      </p:cBhvr>
                                      <p:to>
                                        <p:strVal val="visible"/>
                                      </p:to>
                                    </p:set>
                                  </p:childTnLst>
                                </p:cTn>
                              </p:par>
                            </p:childTnLst>
                          </p:cTn>
                        </p:par>
                        <p:par>
                          <p:cTn id="80" fill="hold">
                            <p:stCondLst>
                              <p:cond delay="0"/>
                            </p:stCondLst>
                            <p:childTnLst>
                              <p:par>
                                <p:cTn id="81" presetID="1" presetClass="entr" presetSubtype="0" fill="hold" grpId="0" nodeType="afterEffect">
                                  <p:stCondLst>
                                    <p:cond delay="0"/>
                                  </p:stCondLst>
                                  <p:iterate>
                                    <p:tmAbs val="0"/>
                                  </p:iterate>
                                  <p:childTnLst>
                                    <p:set>
                                      <p:cBhvr>
                                        <p:cTn id="82" fill="hold"/>
                                        <p:tgtEl>
                                          <p:spTgt spid="1192"/>
                                        </p:tgtEl>
                                        <p:attrNameLst>
                                          <p:attrName>style.visibility</p:attrName>
                                        </p:attrNameLst>
                                      </p:cBhvr>
                                      <p:to>
                                        <p:strVal val="visible"/>
                                      </p:to>
                                    </p:set>
                                  </p:childTnLst>
                                </p:cTn>
                              </p:par>
                            </p:childTnLst>
                          </p:cTn>
                        </p:par>
                        <p:par>
                          <p:cTn id="83" fill="hold">
                            <p:stCondLst>
                              <p:cond delay="0"/>
                            </p:stCondLst>
                            <p:childTnLst>
                              <p:par>
                                <p:cTn id="84" presetID="1" presetClass="entr" presetSubtype="0" fill="hold" grpId="0" nodeType="afterEffect">
                                  <p:stCondLst>
                                    <p:cond delay="0"/>
                                  </p:stCondLst>
                                  <p:iterate>
                                    <p:tmAbs val="0"/>
                                  </p:iterate>
                                  <p:childTnLst>
                                    <p:set>
                                      <p:cBhvr>
                                        <p:cTn id="85" fill="hold"/>
                                        <p:tgtEl>
                                          <p:spTgt spid="1193"/>
                                        </p:tgtEl>
                                        <p:attrNameLst>
                                          <p:attrName>style.visibility</p:attrName>
                                        </p:attrNameLst>
                                      </p:cBhvr>
                                      <p:to>
                                        <p:strVal val="visible"/>
                                      </p:to>
                                    </p:set>
                                  </p:childTnLst>
                                </p:cTn>
                              </p:par>
                            </p:childTnLst>
                          </p:cTn>
                        </p:par>
                        <p:par>
                          <p:cTn id="86" fill="hold">
                            <p:stCondLst>
                              <p:cond delay="0"/>
                            </p:stCondLst>
                            <p:childTnLst>
                              <p:par>
                                <p:cTn id="87" presetID="1" presetClass="entr" presetSubtype="0" fill="hold" grpId="0" nodeType="afterEffect">
                                  <p:stCondLst>
                                    <p:cond delay="0"/>
                                  </p:stCondLst>
                                  <p:iterate>
                                    <p:tmAbs val="0"/>
                                  </p:iterate>
                                  <p:childTnLst>
                                    <p:set>
                                      <p:cBhvr>
                                        <p:cTn id="88" fill="hold"/>
                                        <p:tgtEl>
                                          <p:spTgt spid="1194"/>
                                        </p:tgtEl>
                                        <p:attrNameLst>
                                          <p:attrName>style.visibility</p:attrName>
                                        </p:attrNameLst>
                                      </p:cBhvr>
                                      <p:to>
                                        <p:strVal val="visible"/>
                                      </p:to>
                                    </p:set>
                                  </p:childTnLst>
                                </p:cTn>
                              </p:par>
                            </p:childTnLst>
                          </p:cTn>
                        </p:par>
                        <p:par>
                          <p:cTn id="89" fill="hold">
                            <p:stCondLst>
                              <p:cond delay="0"/>
                            </p:stCondLst>
                            <p:childTnLst>
                              <p:par>
                                <p:cTn id="90" presetID="1" presetClass="entr" presetSubtype="0" fill="hold" grpId="0" nodeType="afterEffect">
                                  <p:stCondLst>
                                    <p:cond delay="0"/>
                                  </p:stCondLst>
                                  <p:iterate>
                                    <p:tmAbs val="0"/>
                                  </p:iterate>
                                  <p:childTnLst>
                                    <p:set>
                                      <p:cBhvr>
                                        <p:cTn id="91" fill="hold"/>
                                        <p:tgtEl>
                                          <p:spTgt spid="1195"/>
                                        </p:tgtEl>
                                        <p:attrNameLst>
                                          <p:attrName>style.visibility</p:attrName>
                                        </p:attrNameLst>
                                      </p:cBhvr>
                                      <p:to>
                                        <p:strVal val="visible"/>
                                      </p:to>
                                    </p:set>
                                  </p:childTnLst>
                                </p:cTn>
                              </p:par>
                            </p:childTnLst>
                          </p:cTn>
                        </p:par>
                        <p:par>
                          <p:cTn id="92" fill="hold">
                            <p:stCondLst>
                              <p:cond delay="0"/>
                            </p:stCondLst>
                            <p:childTnLst>
                              <p:par>
                                <p:cTn id="93" presetID="1" presetClass="entr" presetSubtype="0" fill="hold" grpId="0" nodeType="afterEffect">
                                  <p:stCondLst>
                                    <p:cond delay="0"/>
                                  </p:stCondLst>
                                  <p:iterate>
                                    <p:tmAbs val="0"/>
                                  </p:iterate>
                                  <p:childTnLst>
                                    <p:set>
                                      <p:cBhvr>
                                        <p:cTn id="94" fill="hold"/>
                                        <p:tgtEl>
                                          <p:spTgt spid="1196"/>
                                        </p:tgtEl>
                                        <p:attrNameLst>
                                          <p:attrName>style.visibility</p:attrName>
                                        </p:attrNameLst>
                                      </p:cBhvr>
                                      <p:to>
                                        <p:strVal val="visible"/>
                                      </p:to>
                                    </p:set>
                                  </p:childTnLst>
                                </p:cTn>
                              </p:par>
                            </p:childTnLst>
                          </p:cTn>
                        </p:par>
                        <p:par>
                          <p:cTn id="95" fill="hold">
                            <p:stCondLst>
                              <p:cond delay="0"/>
                            </p:stCondLst>
                            <p:childTnLst>
                              <p:par>
                                <p:cTn id="96" presetID="1" presetClass="entr" presetSubtype="0" fill="hold" grpId="0" nodeType="afterEffect">
                                  <p:stCondLst>
                                    <p:cond delay="0"/>
                                  </p:stCondLst>
                                  <p:iterate>
                                    <p:tmAbs val="0"/>
                                  </p:iterate>
                                  <p:childTnLst>
                                    <p:set>
                                      <p:cBhvr>
                                        <p:cTn id="97" fill="hold"/>
                                        <p:tgtEl>
                                          <p:spTgt spid="1197"/>
                                        </p:tgtEl>
                                        <p:attrNameLst>
                                          <p:attrName>style.visibility</p:attrName>
                                        </p:attrNameLst>
                                      </p:cBhvr>
                                      <p:to>
                                        <p:strVal val="visible"/>
                                      </p:to>
                                    </p:set>
                                  </p:childTnLst>
                                </p:cTn>
                              </p:par>
                            </p:childTnLst>
                          </p:cTn>
                        </p:par>
                        <p:par>
                          <p:cTn id="98" fill="hold">
                            <p:stCondLst>
                              <p:cond delay="0"/>
                            </p:stCondLst>
                            <p:childTnLst>
                              <p:par>
                                <p:cTn id="99" presetID="1" presetClass="entr" presetSubtype="0" fill="hold" grpId="0" nodeType="afterEffect">
                                  <p:stCondLst>
                                    <p:cond delay="0"/>
                                  </p:stCondLst>
                                  <p:iterate>
                                    <p:tmAbs val="0"/>
                                  </p:iterate>
                                  <p:childTnLst>
                                    <p:set>
                                      <p:cBhvr>
                                        <p:cTn id="100" fill="hold"/>
                                        <p:tgtEl>
                                          <p:spTgt spid="1198"/>
                                        </p:tgtEl>
                                        <p:attrNameLst>
                                          <p:attrName>style.visibility</p:attrName>
                                        </p:attrNameLst>
                                      </p:cBhvr>
                                      <p:to>
                                        <p:strVal val="visible"/>
                                      </p:to>
                                    </p:set>
                                  </p:childTnLst>
                                </p:cTn>
                              </p:par>
                            </p:childTnLst>
                          </p:cTn>
                        </p:par>
                        <p:par>
                          <p:cTn id="101" fill="hold">
                            <p:stCondLst>
                              <p:cond delay="0"/>
                            </p:stCondLst>
                            <p:childTnLst>
                              <p:par>
                                <p:cTn id="102" presetID="1" presetClass="entr" presetSubtype="0" fill="hold" grpId="0" nodeType="afterEffect">
                                  <p:stCondLst>
                                    <p:cond delay="0"/>
                                  </p:stCondLst>
                                  <p:iterate>
                                    <p:tmAbs val="0"/>
                                  </p:iterate>
                                  <p:childTnLst>
                                    <p:set>
                                      <p:cBhvr>
                                        <p:cTn id="103" fill="hold"/>
                                        <p:tgtEl>
                                          <p:spTgt spid="1199"/>
                                        </p:tgtEl>
                                        <p:attrNameLst>
                                          <p:attrName>style.visibility</p:attrName>
                                        </p:attrNameLst>
                                      </p:cBhvr>
                                      <p:to>
                                        <p:strVal val="visible"/>
                                      </p:to>
                                    </p:set>
                                  </p:childTnLst>
                                </p:cTn>
                              </p:par>
                            </p:childTnLst>
                          </p:cTn>
                        </p:par>
                        <p:par>
                          <p:cTn id="104" fill="hold">
                            <p:stCondLst>
                              <p:cond delay="0"/>
                            </p:stCondLst>
                            <p:childTnLst>
                              <p:par>
                                <p:cTn id="105" presetID="1" presetClass="entr" presetSubtype="0" fill="hold" grpId="0" nodeType="afterEffect">
                                  <p:stCondLst>
                                    <p:cond delay="0"/>
                                  </p:stCondLst>
                                  <p:iterate>
                                    <p:tmAbs val="0"/>
                                  </p:iterate>
                                  <p:childTnLst>
                                    <p:set>
                                      <p:cBhvr>
                                        <p:cTn id="106" fill="hold"/>
                                        <p:tgtEl>
                                          <p:spTgt spid="1200"/>
                                        </p:tgtEl>
                                        <p:attrNameLst>
                                          <p:attrName>style.visibility</p:attrName>
                                        </p:attrNameLst>
                                      </p:cBhvr>
                                      <p:to>
                                        <p:strVal val="visible"/>
                                      </p:to>
                                    </p:set>
                                  </p:childTnLst>
                                </p:cTn>
                              </p:par>
                            </p:childTnLst>
                          </p:cTn>
                        </p:par>
                        <p:par>
                          <p:cTn id="107" fill="hold">
                            <p:stCondLst>
                              <p:cond delay="0"/>
                            </p:stCondLst>
                            <p:childTnLst>
                              <p:par>
                                <p:cTn id="108" presetID="1" presetClass="entr" presetSubtype="0" fill="hold" grpId="0" nodeType="afterEffect">
                                  <p:stCondLst>
                                    <p:cond delay="0"/>
                                  </p:stCondLst>
                                  <p:iterate>
                                    <p:tmAbs val="0"/>
                                  </p:iterate>
                                  <p:childTnLst>
                                    <p:set>
                                      <p:cBhvr>
                                        <p:cTn id="109" fill="hold"/>
                                        <p:tgtEl>
                                          <p:spTgt spid="1201"/>
                                        </p:tgtEl>
                                        <p:attrNameLst>
                                          <p:attrName>style.visibility</p:attrName>
                                        </p:attrNameLst>
                                      </p:cBhvr>
                                      <p:to>
                                        <p:strVal val="visible"/>
                                      </p:to>
                                    </p:set>
                                  </p:childTnLst>
                                </p:cTn>
                              </p:par>
                            </p:childTnLst>
                          </p:cTn>
                        </p:par>
                      </p:childTnLst>
                    </p:cTn>
                  </p:par>
                  <p:par>
                    <p:cTn id="110" fill="hold">
                      <p:stCondLst>
                        <p:cond delay="indefinite"/>
                      </p:stCondLst>
                      <p:childTnLst>
                        <p:par>
                          <p:cTn id="111" fill="hold">
                            <p:stCondLst>
                              <p:cond delay="0"/>
                            </p:stCondLst>
                            <p:childTnLst>
                              <p:par>
                                <p:cTn id="112" presetID="1" presetClass="entr" presetSubtype="0" fill="hold" grpId="0" nodeType="clickEffect">
                                  <p:stCondLst>
                                    <p:cond delay="0"/>
                                  </p:stCondLst>
                                  <p:iterate>
                                    <p:tmAbs val="0"/>
                                  </p:iterate>
                                  <p:childTnLst>
                                    <p:set>
                                      <p:cBhvr>
                                        <p:cTn id="113" fill="hold"/>
                                        <p:tgtEl>
                                          <p:spTgt spid="1209"/>
                                        </p:tgtEl>
                                        <p:attrNameLst>
                                          <p:attrName>style.visibility</p:attrName>
                                        </p:attrNameLst>
                                      </p:cBhvr>
                                      <p:to>
                                        <p:strVal val="visible"/>
                                      </p:to>
                                    </p:set>
                                  </p:childTnLst>
                                </p:cTn>
                              </p:par>
                            </p:childTnLst>
                          </p:cTn>
                        </p:par>
                        <p:par>
                          <p:cTn id="114" fill="hold">
                            <p:stCondLst>
                              <p:cond delay="0"/>
                            </p:stCondLst>
                            <p:childTnLst>
                              <p:par>
                                <p:cTn id="115" presetID="1" presetClass="entr" presetSubtype="0" fill="hold" grpId="0" nodeType="afterEffect">
                                  <p:stCondLst>
                                    <p:cond delay="0"/>
                                  </p:stCondLst>
                                  <p:iterate>
                                    <p:tmAbs val="0"/>
                                  </p:iterate>
                                  <p:childTnLst>
                                    <p:set>
                                      <p:cBhvr>
                                        <p:cTn id="116" fill="hold"/>
                                        <p:tgtEl>
                                          <p:spTgt spid="1212"/>
                                        </p:tgtEl>
                                        <p:attrNameLst>
                                          <p:attrName>style.visibility</p:attrName>
                                        </p:attrNameLst>
                                      </p:cBhvr>
                                      <p:to>
                                        <p:strVal val="visible"/>
                                      </p:to>
                                    </p:set>
                                  </p:childTnLst>
                                </p:cTn>
                              </p:par>
                            </p:childTnLst>
                          </p:cTn>
                        </p:par>
                      </p:childTnLst>
                    </p:cTn>
                  </p:par>
                  <p:par>
                    <p:cTn id="117" fill="hold">
                      <p:stCondLst>
                        <p:cond delay="indefinite"/>
                      </p:stCondLst>
                      <p:childTnLst>
                        <p:par>
                          <p:cTn id="118" fill="hold">
                            <p:stCondLst>
                              <p:cond delay="0"/>
                            </p:stCondLst>
                            <p:childTnLst>
                              <p:par>
                                <p:cTn id="119" presetID="1" presetClass="entr" presetSubtype="0" fill="hold" grpId="0" nodeType="clickEffect">
                                  <p:stCondLst>
                                    <p:cond delay="0"/>
                                  </p:stCondLst>
                                  <p:iterate>
                                    <p:tmAbs val="0"/>
                                  </p:iterate>
                                  <p:childTnLst>
                                    <p:set>
                                      <p:cBhvr>
                                        <p:cTn id="120" fill="hold"/>
                                        <p:tgtEl>
                                          <p:spTgt spid="1202"/>
                                        </p:tgtEl>
                                        <p:attrNameLst>
                                          <p:attrName>style.visibility</p:attrName>
                                        </p:attrNameLst>
                                      </p:cBhvr>
                                      <p:to>
                                        <p:strVal val="visible"/>
                                      </p:to>
                                    </p:set>
                                  </p:childTnLst>
                                </p:cTn>
                              </p:par>
                            </p:childTnLst>
                          </p:cTn>
                        </p:par>
                        <p:par>
                          <p:cTn id="121" fill="hold">
                            <p:stCondLst>
                              <p:cond delay="0"/>
                            </p:stCondLst>
                            <p:childTnLst>
                              <p:par>
                                <p:cTn id="122" presetID="1" presetClass="entr" presetSubtype="0" fill="hold" grpId="0" nodeType="afterEffect">
                                  <p:stCondLst>
                                    <p:cond delay="0"/>
                                  </p:stCondLst>
                                  <p:iterate>
                                    <p:tmAbs val="0"/>
                                  </p:iterate>
                                  <p:childTnLst>
                                    <p:set>
                                      <p:cBhvr>
                                        <p:cTn id="123" fill="hold"/>
                                        <p:tgtEl>
                                          <p:spTgt spid="1203"/>
                                        </p:tgtEl>
                                        <p:attrNameLst>
                                          <p:attrName>style.visibility</p:attrName>
                                        </p:attrNameLst>
                                      </p:cBhvr>
                                      <p:to>
                                        <p:strVal val="visible"/>
                                      </p:to>
                                    </p:set>
                                  </p:childTnLst>
                                </p:cTn>
                              </p:par>
                            </p:childTnLst>
                          </p:cTn>
                        </p:par>
                        <p:par>
                          <p:cTn id="124" fill="hold">
                            <p:stCondLst>
                              <p:cond delay="0"/>
                            </p:stCondLst>
                            <p:childTnLst>
                              <p:par>
                                <p:cTn id="125" presetID="1" presetClass="entr" presetSubtype="0" fill="hold" grpId="0" nodeType="afterEffect">
                                  <p:stCondLst>
                                    <p:cond delay="0"/>
                                  </p:stCondLst>
                                  <p:iterate>
                                    <p:tmAbs val="0"/>
                                  </p:iterate>
                                  <p:childTnLst>
                                    <p:set>
                                      <p:cBhvr>
                                        <p:cTn id="126" fill="hold"/>
                                        <p:tgtEl>
                                          <p:spTgt spid="1204"/>
                                        </p:tgtEl>
                                        <p:attrNameLst>
                                          <p:attrName>style.visibility</p:attrName>
                                        </p:attrNameLst>
                                      </p:cBhvr>
                                      <p:to>
                                        <p:strVal val="visible"/>
                                      </p:to>
                                    </p:set>
                                  </p:childTnLst>
                                </p:cTn>
                              </p:par>
                            </p:childTnLst>
                          </p:cTn>
                        </p:par>
                      </p:childTnLst>
                    </p:cTn>
                  </p:par>
                  <p:par>
                    <p:cTn id="127" fill="hold">
                      <p:stCondLst>
                        <p:cond delay="indefinite"/>
                      </p:stCondLst>
                      <p:childTnLst>
                        <p:par>
                          <p:cTn id="128" fill="hold">
                            <p:stCondLst>
                              <p:cond delay="0"/>
                            </p:stCondLst>
                            <p:childTnLst>
                              <p:par>
                                <p:cTn id="129" presetID="1" presetClass="entr" presetSubtype="0" fill="hold" grpId="0" nodeType="clickEffect">
                                  <p:stCondLst>
                                    <p:cond delay="0"/>
                                  </p:stCondLst>
                                  <p:iterate>
                                    <p:tmAbs val="0"/>
                                  </p:iterate>
                                  <p:childTnLst>
                                    <p:set>
                                      <p:cBhvr>
                                        <p:cTn id="130" fill="hold"/>
                                        <p:tgtEl>
                                          <p:spTgt spid="1210"/>
                                        </p:tgtEl>
                                        <p:attrNameLst>
                                          <p:attrName>style.visibility</p:attrName>
                                        </p:attrNameLst>
                                      </p:cBhvr>
                                      <p:to>
                                        <p:strVal val="visible"/>
                                      </p:to>
                                    </p:set>
                                  </p:childTnLst>
                                </p:cTn>
                              </p:par>
                            </p:childTnLst>
                          </p:cTn>
                        </p:par>
                        <p:par>
                          <p:cTn id="131" fill="hold">
                            <p:stCondLst>
                              <p:cond delay="0"/>
                            </p:stCondLst>
                            <p:childTnLst>
                              <p:par>
                                <p:cTn id="132" presetID="1" presetClass="entr" presetSubtype="0" fill="hold" grpId="0" nodeType="afterEffect">
                                  <p:stCondLst>
                                    <p:cond delay="0"/>
                                  </p:stCondLst>
                                  <p:iterate>
                                    <p:tmAbs val="0"/>
                                  </p:iterate>
                                  <p:childTnLst>
                                    <p:set>
                                      <p:cBhvr>
                                        <p:cTn id="133" fill="hold"/>
                                        <p:tgtEl>
                                          <p:spTgt spid="1213"/>
                                        </p:tgtEl>
                                        <p:attrNameLst>
                                          <p:attrName>style.visibility</p:attrName>
                                        </p:attrNameLst>
                                      </p:cBhvr>
                                      <p:to>
                                        <p:strVal val="visible"/>
                                      </p:to>
                                    </p:set>
                                  </p:childTnLst>
                                </p:cTn>
                              </p:par>
                            </p:childTnLst>
                          </p:cTn>
                        </p:par>
                      </p:childTnLst>
                    </p:cTn>
                  </p:par>
                  <p:par>
                    <p:cTn id="134" fill="hold">
                      <p:stCondLst>
                        <p:cond delay="indefinite"/>
                      </p:stCondLst>
                      <p:childTnLst>
                        <p:par>
                          <p:cTn id="135" fill="hold">
                            <p:stCondLst>
                              <p:cond delay="0"/>
                            </p:stCondLst>
                            <p:childTnLst>
                              <p:par>
                                <p:cTn id="136" presetID="1" presetClass="entr" presetSubtype="0" fill="hold" grpId="0" nodeType="clickEffect">
                                  <p:stCondLst>
                                    <p:cond delay="0"/>
                                  </p:stCondLst>
                                  <p:iterate>
                                    <p:tmAbs val="0"/>
                                  </p:iterate>
                                  <p:childTnLst>
                                    <p:set>
                                      <p:cBhvr>
                                        <p:cTn id="137" fill="hold"/>
                                        <p:tgtEl>
                                          <p:spTgt spid="1205"/>
                                        </p:tgtEl>
                                        <p:attrNameLst>
                                          <p:attrName>style.visibility</p:attrName>
                                        </p:attrNameLst>
                                      </p:cBhvr>
                                      <p:to>
                                        <p:strVal val="visible"/>
                                      </p:to>
                                    </p:set>
                                  </p:childTnLst>
                                </p:cTn>
                              </p:par>
                            </p:childTnLst>
                          </p:cTn>
                        </p:par>
                        <p:par>
                          <p:cTn id="138" fill="hold">
                            <p:stCondLst>
                              <p:cond delay="0"/>
                            </p:stCondLst>
                            <p:childTnLst>
                              <p:par>
                                <p:cTn id="139" presetID="1" presetClass="entr" presetSubtype="0" fill="hold" grpId="0" nodeType="afterEffect">
                                  <p:stCondLst>
                                    <p:cond delay="0"/>
                                  </p:stCondLst>
                                  <p:iterate>
                                    <p:tmAbs val="0"/>
                                  </p:iterate>
                                  <p:childTnLst>
                                    <p:set>
                                      <p:cBhvr>
                                        <p:cTn id="140" fill="hold"/>
                                        <p:tgtEl>
                                          <p:spTgt spid="1206"/>
                                        </p:tgtEl>
                                        <p:attrNameLst>
                                          <p:attrName>style.visibility</p:attrName>
                                        </p:attrNameLst>
                                      </p:cBhvr>
                                      <p:to>
                                        <p:strVal val="visible"/>
                                      </p:to>
                                    </p:set>
                                  </p:childTnLst>
                                </p:cTn>
                              </p:par>
                            </p:childTnLst>
                          </p:cTn>
                        </p:par>
                        <p:par>
                          <p:cTn id="141" fill="hold">
                            <p:stCondLst>
                              <p:cond delay="0"/>
                            </p:stCondLst>
                            <p:childTnLst>
                              <p:par>
                                <p:cTn id="142" presetID="1" presetClass="entr" presetSubtype="0" fill="hold" grpId="0" nodeType="afterEffect">
                                  <p:stCondLst>
                                    <p:cond delay="0"/>
                                  </p:stCondLst>
                                  <p:iterate>
                                    <p:tmAbs val="0"/>
                                  </p:iterate>
                                  <p:childTnLst>
                                    <p:set>
                                      <p:cBhvr>
                                        <p:cTn id="143" fill="hold"/>
                                        <p:tgtEl>
                                          <p:spTgt spid="1207"/>
                                        </p:tgtEl>
                                        <p:attrNameLst>
                                          <p:attrName>style.visibility</p:attrName>
                                        </p:attrNameLst>
                                      </p:cBhvr>
                                      <p:to>
                                        <p:strVal val="visible"/>
                                      </p:to>
                                    </p:set>
                                  </p:childTnLst>
                                </p:cTn>
                              </p:par>
                            </p:childTnLst>
                          </p:cTn>
                        </p:par>
                        <p:par>
                          <p:cTn id="144" fill="hold">
                            <p:stCondLst>
                              <p:cond delay="0"/>
                            </p:stCondLst>
                            <p:childTnLst>
                              <p:par>
                                <p:cTn id="145" presetID="1" presetClass="entr" presetSubtype="0" fill="hold" grpId="0" nodeType="afterEffect">
                                  <p:stCondLst>
                                    <p:cond delay="0"/>
                                  </p:stCondLst>
                                  <p:iterate>
                                    <p:tmAbs val="0"/>
                                  </p:iterate>
                                  <p:childTnLst>
                                    <p:set>
                                      <p:cBhvr>
                                        <p:cTn id="146" fill="hold"/>
                                        <p:tgtEl>
                                          <p:spTgt spid="1208"/>
                                        </p:tgtEl>
                                        <p:attrNameLst>
                                          <p:attrName>style.visibility</p:attrName>
                                        </p:attrNameLst>
                                      </p:cBhvr>
                                      <p:to>
                                        <p:strVal val="visible"/>
                                      </p:to>
                                    </p:set>
                                  </p:childTnLst>
                                </p:cTn>
                              </p:par>
                            </p:childTnLst>
                          </p:cTn>
                        </p:par>
                      </p:childTnLst>
                    </p:cTn>
                  </p:par>
                  <p:par>
                    <p:cTn id="147" fill="hold">
                      <p:stCondLst>
                        <p:cond delay="indefinite"/>
                      </p:stCondLst>
                      <p:childTnLst>
                        <p:par>
                          <p:cTn id="148" fill="hold">
                            <p:stCondLst>
                              <p:cond delay="0"/>
                            </p:stCondLst>
                            <p:childTnLst>
                              <p:par>
                                <p:cTn id="149" presetID="1" presetClass="entr" presetSubtype="0" fill="hold" grpId="0" nodeType="clickEffect">
                                  <p:stCondLst>
                                    <p:cond delay="0"/>
                                  </p:stCondLst>
                                  <p:iterate>
                                    <p:tmAbs val="0"/>
                                  </p:iterate>
                                  <p:childTnLst>
                                    <p:set>
                                      <p:cBhvr>
                                        <p:cTn id="150" fill="hold"/>
                                        <p:tgtEl>
                                          <p:spTgt spid="1211"/>
                                        </p:tgtEl>
                                        <p:attrNameLst>
                                          <p:attrName>style.visibility</p:attrName>
                                        </p:attrNameLst>
                                      </p:cBhvr>
                                      <p:to>
                                        <p:strVal val="visible"/>
                                      </p:to>
                                    </p:set>
                                  </p:childTnLst>
                                </p:cTn>
                              </p:par>
                            </p:childTnLst>
                          </p:cTn>
                        </p:par>
                        <p:par>
                          <p:cTn id="151" fill="hold">
                            <p:stCondLst>
                              <p:cond delay="0"/>
                            </p:stCondLst>
                            <p:childTnLst>
                              <p:par>
                                <p:cTn id="152" presetID="1" presetClass="entr" presetSubtype="0" fill="hold" grpId="0" nodeType="afterEffect">
                                  <p:stCondLst>
                                    <p:cond delay="0"/>
                                  </p:stCondLst>
                                  <p:iterate>
                                    <p:tmAbs val="0"/>
                                  </p:iterate>
                                  <p:childTnLst>
                                    <p:set>
                                      <p:cBhvr>
                                        <p:cTn id="153" fill="hold"/>
                                        <p:tgtEl>
                                          <p:spTgt spid="12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7" grpId="0" animBg="1" advAuto="0"/>
      <p:bldP spid="1168" grpId="0" animBg="1" advAuto="0"/>
      <p:bldP spid="1169" grpId="0" animBg="1" advAuto="0"/>
      <p:bldP spid="1170" grpId="0" animBg="1" advAuto="0"/>
      <p:bldP spid="1171" grpId="0" animBg="1" advAuto="0"/>
      <p:bldP spid="1172" grpId="0" animBg="1" advAuto="0"/>
      <p:bldP spid="1173" grpId="0" animBg="1" advAuto="0"/>
      <p:bldP spid="1174" grpId="0" animBg="1" advAuto="0"/>
      <p:bldP spid="1175" grpId="0" animBg="1" advAuto="0"/>
      <p:bldP spid="1176" grpId="0" animBg="1" advAuto="0"/>
      <p:bldP spid="1177" grpId="0" animBg="1" advAuto="0"/>
      <p:bldP spid="1178" grpId="0" animBg="1" advAuto="0"/>
      <p:bldP spid="1179" grpId="0" animBg="1" advAuto="0"/>
      <p:bldP spid="1180" grpId="0" animBg="1" advAuto="0"/>
      <p:bldP spid="1181" grpId="0" animBg="1" advAuto="0"/>
      <p:bldP spid="1182" grpId="0" animBg="1" advAuto="0"/>
      <p:bldP spid="1183" grpId="0" animBg="1" advAuto="0"/>
      <p:bldP spid="1184" grpId="0" animBg="1" advAuto="0"/>
      <p:bldP spid="1185" grpId="0" animBg="1" advAuto="0"/>
      <p:bldP spid="1186" grpId="0" animBg="1" advAuto="0"/>
      <p:bldP spid="1187" grpId="0" animBg="1" advAuto="0"/>
      <p:bldP spid="1188" grpId="0" animBg="1" advAuto="0"/>
      <p:bldP spid="1189" grpId="0" animBg="1" advAuto="0"/>
      <p:bldP spid="1190" grpId="0" animBg="1" advAuto="0"/>
      <p:bldP spid="1191" grpId="0" animBg="1" advAuto="0"/>
      <p:bldP spid="1192" grpId="0" animBg="1" advAuto="0"/>
      <p:bldP spid="1193" grpId="0" animBg="1" advAuto="0"/>
      <p:bldP spid="1194" grpId="0" animBg="1" advAuto="0"/>
      <p:bldP spid="1195" grpId="0" animBg="1" advAuto="0"/>
      <p:bldP spid="1196" grpId="0" animBg="1" advAuto="0"/>
      <p:bldP spid="1197" grpId="0" animBg="1" advAuto="0"/>
      <p:bldP spid="1198" grpId="0" animBg="1" advAuto="0"/>
      <p:bldP spid="1199" grpId="0" animBg="1" advAuto="0"/>
      <p:bldP spid="1200" grpId="0" animBg="1" advAuto="0"/>
      <p:bldP spid="1201" grpId="0" animBg="1" advAuto="0"/>
      <p:bldP spid="1202" grpId="0" animBg="1" advAuto="0"/>
      <p:bldP spid="1203" grpId="0" animBg="1" advAuto="0"/>
      <p:bldP spid="1204" grpId="0" animBg="1" advAuto="0"/>
      <p:bldP spid="1205" grpId="0" animBg="1" advAuto="0"/>
      <p:bldP spid="1206" grpId="0" animBg="1" advAuto="0"/>
      <p:bldP spid="1207" grpId="0" animBg="1" advAuto="0"/>
      <p:bldP spid="1208" grpId="0" animBg="1" advAuto="0"/>
      <p:bldP spid="1209" grpId="0" animBg="1" advAuto="0"/>
      <p:bldP spid="1210" grpId="0" animBg="1" advAuto="0"/>
      <p:bldP spid="1211" grpId="0" animBg="1" advAuto="0"/>
      <p:bldP spid="1212" grpId="0" animBg="1" advAuto="0"/>
      <p:bldP spid="1213" grpId="0" animBg="1" advAuto="0"/>
      <p:bldP spid="1214" grpId="0" animBg="1" advAuto="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1524000" y="0"/>
            <a:ext cx="9144000" cy="6858000"/>
          </a:xfrm>
          <a:prstGeom prst="rect">
            <a:avLst/>
          </a:prstGeom>
        </p:spPr>
      </p:pic>
      <p:sp>
        <p:nvSpPr>
          <p:cNvPr id="2" name="Title 1"/>
          <p:cNvSpPr>
            <a:spLocks noGrp="1"/>
          </p:cNvSpPr>
          <p:nvPr>
            <p:ph type="title"/>
          </p:nvPr>
        </p:nvSpPr>
        <p:spPr>
          <a:xfrm>
            <a:off x="1659268" y="170992"/>
            <a:ext cx="6661259" cy="1689419"/>
          </a:xfrm>
        </p:spPr>
        <p:txBody>
          <a:bodyPr>
            <a:noAutofit/>
          </a:bodyPr>
          <a:lstStyle/>
          <a:p>
            <a:r>
              <a:rPr lang="en-US" sz="4008" dirty="0">
                <a:solidFill>
                  <a:schemeClr val="bg1"/>
                </a:solidFill>
              </a:rPr>
              <a:t>Did catch shares reduce risk for fishing vessels and communities?</a:t>
            </a:r>
          </a:p>
        </p:txBody>
      </p:sp>
      <p:sp>
        <p:nvSpPr>
          <p:cNvPr id="3" name="Date Placeholder 2"/>
          <p:cNvSpPr>
            <a:spLocks noGrp="1"/>
          </p:cNvSpPr>
          <p:nvPr>
            <p:ph type="dt" sz="half" idx="10"/>
          </p:nvPr>
        </p:nvSpPr>
        <p:spPr/>
        <p:txBody>
          <a:bodyPr/>
          <a:lstStyle/>
          <a:p>
            <a:pPr defTabSz="457130"/>
            <a:fld id="{7C6AD880-E3D1-8049-AECA-BC93B6F2DDAB}" type="datetimeFigureOut">
              <a:rPr lang="en-US">
                <a:solidFill>
                  <a:prstClr val="black"/>
                </a:solidFill>
                <a:latin typeface="Arial"/>
              </a:rPr>
              <a:pPr defTabSz="457130"/>
              <a:t>8/31/21</a:t>
            </a:fld>
            <a:endParaRPr lang="en-US">
              <a:solidFill>
                <a:prstClr val="black"/>
              </a:solidFill>
              <a:latin typeface="Arial"/>
            </a:endParaRPr>
          </a:p>
        </p:txBody>
      </p:sp>
      <p:sp>
        <p:nvSpPr>
          <p:cNvPr id="5" name="Slide Number Placeholder 4"/>
          <p:cNvSpPr>
            <a:spLocks noGrp="1"/>
          </p:cNvSpPr>
          <p:nvPr>
            <p:ph type="sldNum" sz="quarter" idx="12"/>
          </p:nvPr>
        </p:nvSpPr>
        <p:spPr/>
        <p:txBody>
          <a:bodyPr/>
          <a:lstStyle/>
          <a:p>
            <a:pPr defTabSz="457130"/>
            <a:fld id="{B03839FD-811A-8349-AE89-A03DF6D10D8A}" type="slidenum">
              <a:rPr lang="en-US">
                <a:latin typeface="Arial"/>
              </a:rPr>
              <a:pPr defTabSz="457130"/>
              <a:t>6</a:t>
            </a:fld>
            <a:endParaRPr lang="en-US">
              <a:latin typeface="Arial"/>
            </a:endParaRPr>
          </a:p>
        </p:txBody>
      </p:sp>
    </p:spTree>
    <p:extLst>
      <p:ext uri="{BB962C8B-B14F-4D97-AF65-F5344CB8AC3E}">
        <p14:creationId xmlns:p14="http://schemas.microsoft.com/office/powerpoint/2010/main" val="13026004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82087"/>
            <a:ext cx="8229600" cy="676014"/>
          </a:xfrm>
        </p:spPr>
        <p:txBody>
          <a:bodyPr>
            <a:normAutofit fontScale="90000"/>
          </a:bodyPr>
          <a:lstStyle/>
          <a:p>
            <a:r>
              <a:rPr lang="en-US" dirty="0"/>
              <a:t>Consequences of catch shares part three: changes in participation network connectivity</a:t>
            </a:r>
          </a:p>
        </p:txBody>
      </p:sp>
      <p:pic>
        <p:nvPicPr>
          <p:cNvPr id="39" name="Picture 38"/>
          <p:cNvPicPr>
            <a:picLocks noChangeAspect="1"/>
          </p:cNvPicPr>
          <p:nvPr/>
        </p:nvPicPr>
        <p:blipFill>
          <a:blip r:embed="rId3"/>
          <a:stretch>
            <a:fillRect/>
          </a:stretch>
        </p:blipFill>
        <p:spPr>
          <a:xfrm>
            <a:off x="4149328" y="1571625"/>
            <a:ext cx="3893344" cy="4348758"/>
          </a:xfrm>
          <a:prstGeom prst="rect">
            <a:avLst/>
          </a:prstGeom>
        </p:spPr>
      </p:pic>
      <p:pic>
        <p:nvPicPr>
          <p:cNvPr id="40" name="pasted-image.pdf"/>
          <p:cNvPicPr>
            <a:picLocks noChangeAspect="1"/>
          </p:cNvPicPr>
          <p:nvPr/>
        </p:nvPicPr>
        <p:blipFill>
          <a:blip r:embed="rId4"/>
          <a:stretch>
            <a:fillRect/>
          </a:stretch>
        </p:blipFill>
        <p:spPr>
          <a:xfrm>
            <a:off x="5276259" y="2577910"/>
            <a:ext cx="436563" cy="267891"/>
          </a:xfrm>
          <a:prstGeom prst="rect">
            <a:avLst/>
          </a:prstGeom>
          <a:ln w="12700">
            <a:miter lim="400000"/>
          </a:ln>
        </p:spPr>
      </p:pic>
      <p:pic>
        <p:nvPicPr>
          <p:cNvPr id="41" name="pasted-image.pdf"/>
          <p:cNvPicPr>
            <a:picLocks noChangeAspect="1"/>
          </p:cNvPicPr>
          <p:nvPr/>
        </p:nvPicPr>
        <p:blipFill>
          <a:blip r:embed="rId5"/>
          <a:stretch>
            <a:fillRect/>
          </a:stretch>
        </p:blipFill>
        <p:spPr>
          <a:xfrm>
            <a:off x="4123155" y="3315139"/>
            <a:ext cx="401837" cy="241102"/>
          </a:xfrm>
          <a:prstGeom prst="rect">
            <a:avLst/>
          </a:prstGeom>
          <a:ln w="12700">
            <a:miter lim="400000"/>
          </a:ln>
        </p:spPr>
      </p:pic>
      <p:pic>
        <p:nvPicPr>
          <p:cNvPr id="42" name="pasted-image.pdf"/>
          <p:cNvPicPr>
            <a:picLocks noChangeAspect="1"/>
          </p:cNvPicPr>
          <p:nvPr/>
        </p:nvPicPr>
        <p:blipFill>
          <a:blip r:embed="rId6"/>
          <a:stretch>
            <a:fillRect/>
          </a:stretch>
        </p:blipFill>
        <p:spPr>
          <a:xfrm>
            <a:off x="5150342" y="4716308"/>
            <a:ext cx="401837" cy="241102"/>
          </a:xfrm>
          <a:prstGeom prst="rect">
            <a:avLst/>
          </a:prstGeom>
          <a:ln w="12700">
            <a:miter lim="400000"/>
          </a:ln>
        </p:spPr>
      </p:pic>
      <p:pic>
        <p:nvPicPr>
          <p:cNvPr id="43" name="pasted-image.pdf"/>
          <p:cNvPicPr>
            <a:picLocks noChangeAspect="1"/>
          </p:cNvPicPr>
          <p:nvPr/>
        </p:nvPicPr>
        <p:blipFill>
          <a:blip r:embed="rId7"/>
          <a:stretch>
            <a:fillRect/>
          </a:stretch>
        </p:blipFill>
        <p:spPr>
          <a:xfrm>
            <a:off x="6486463" y="3421063"/>
            <a:ext cx="392907" cy="241102"/>
          </a:xfrm>
          <a:prstGeom prst="rect">
            <a:avLst/>
          </a:prstGeom>
          <a:ln w="12700">
            <a:miter lim="400000"/>
          </a:ln>
        </p:spPr>
      </p:pic>
      <p:pic>
        <p:nvPicPr>
          <p:cNvPr id="44" name="pasted-image.pdf"/>
          <p:cNvPicPr>
            <a:picLocks noChangeAspect="1"/>
          </p:cNvPicPr>
          <p:nvPr/>
        </p:nvPicPr>
        <p:blipFill>
          <a:blip r:embed="rId8"/>
          <a:stretch>
            <a:fillRect/>
          </a:stretch>
        </p:blipFill>
        <p:spPr>
          <a:xfrm>
            <a:off x="5150342" y="4015807"/>
            <a:ext cx="401837" cy="241102"/>
          </a:xfrm>
          <a:prstGeom prst="rect">
            <a:avLst/>
          </a:prstGeom>
          <a:ln w="12700">
            <a:miter lim="400000"/>
          </a:ln>
        </p:spPr>
      </p:pic>
      <p:pic>
        <p:nvPicPr>
          <p:cNvPr id="45" name="pasted-image.pdf"/>
          <p:cNvPicPr>
            <a:picLocks noChangeAspect="1"/>
          </p:cNvPicPr>
          <p:nvPr/>
        </p:nvPicPr>
        <p:blipFill>
          <a:blip r:embed="rId9"/>
          <a:stretch>
            <a:fillRect/>
          </a:stretch>
        </p:blipFill>
        <p:spPr>
          <a:xfrm>
            <a:off x="6015420" y="3864313"/>
            <a:ext cx="401837" cy="241102"/>
          </a:xfrm>
          <a:prstGeom prst="rect">
            <a:avLst/>
          </a:prstGeom>
          <a:ln w="12700">
            <a:miter lim="400000"/>
          </a:ln>
        </p:spPr>
      </p:pic>
    </p:spTree>
    <p:extLst>
      <p:ext uri="{BB962C8B-B14F-4D97-AF65-F5344CB8AC3E}">
        <p14:creationId xmlns:p14="http://schemas.microsoft.com/office/powerpoint/2010/main" val="270505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40"/>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iterate>
                                    <p:tmAbs val="0"/>
                                  </p:iterate>
                                  <p:childTnLst>
                                    <p:set>
                                      <p:cBhvr>
                                        <p:cTn id="9" fill="hold"/>
                                        <p:tgtEl>
                                          <p:spTgt spid="41"/>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grpId="0" nodeType="afterEffect">
                                  <p:stCondLst>
                                    <p:cond delay="0"/>
                                  </p:stCondLst>
                                  <p:iterate>
                                    <p:tmAbs val="0"/>
                                  </p:iterate>
                                  <p:childTnLst>
                                    <p:set>
                                      <p:cBhvr>
                                        <p:cTn id="12" fill="hold"/>
                                        <p:tgtEl>
                                          <p:spTgt spid="43"/>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grpId="0" nodeType="afterEffect">
                                  <p:stCondLst>
                                    <p:cond delay="0"/>
                                  </p:stCondLst>
                                  <p:iterate>
                                    <p:tmAbs val="0"/>
                                  </p:iterate>
                                  <p:childTnLst>
                                    <p:set>
                                      <p:cBhvr>
                                        <p:cTn id="15" fill="hold"/>
                                        <p:tgtEl>
                                          <p:spTgt spid="42"/>
                                        </p:tgtEl>
                                        <p:attrNameLst>
                                          <p:attrName>style.visibility</p:attrName>
                                        </p:attrNameLst>
                                      </p:cBhvr>
                                      <p:to>
                                        <p:strVal val="visible"/>
                                      </p:to>
                                    </p:set>
                                  </p:childTnLst>
                                </p:cTn>
                              </p:par>
                            </p:childTnLst>
                          </p:cTn>
                        </p:par>
                        <p:par>
                          <p:cTn id="16" fill="hold">
                            <p:stCondLst>
                              <p:cond delay="0"/>
                            </p:stCondLst>
                            <p:childTnLst>
                              <p:par>
                                <p:cTn id="17" presetID="1" presetClass="entr" presetSubtype="0" fill="hold" grpId="0" nodeType="afterEffect">
                                  <p:stCondLst>
                                    <p:cond delay="0"/>
                                  </p:stCondLst>
                                  <p:iterate>
                                    <p:tmAbs val="0"/>
                                  </p:iterate>
                                  <p:childTnLst>
                                    <p:set>
                                      <p:cBhvr>
                                        <p:cTn id="18" fill="hold"/>
                                        <p:tgtEl>
                                          <p:spTgt spid="45"/>
                                        </p:tgtEl>
                                        <p:attrNameLst>
                                          <p:attrName>style.visibility</p:attrName>
                                        </p:attrNameLst>
                                      </p:cBhvr>
                                      <p:to>
                                        <p:strVal val="visible"/>
                                      </p:to>
                                    </p:set>
                                  </p:childTnLst>
                                </p:cTn>
                              </p:par>
                            </p:childTnLst>
                          </p:cTn>
                        </p:par>
                        <p:par>
                          <p:cTn id="19" fill="hold">
                            <p:stCondLst>
                              <p:cond delay="0"/>
                            </p:stCondLst>
                            <p:childTnLst>
                              <p:par>
                                <p:cTn id="20" presetID="1" presetClass="entr" presetSubtype="0" fill="hold" grpId="0" nodeType="afterEffect">
                                  <p:stCondLst>
                                    <p:cond delay="0"/>
                                  </p:stCondLst>
                                  <p:iterate>
                                    <p:tmAbs val="0"/>
                                  </p:iterate>
                                  <p:childTnLst>
                                    <p:set>
                                      <p:cBhvr>
                                        <p:cTn id="21" fill="hold"/>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advAuto="0"/>
      <p:bldP spid="41" grpId="0" animBg="1" advAuto="0"/>
      <p:bldP spid="42" grpId="0" animBg="1" advAuto="0"/>
      <p:bldP spid="43" grpId="0" animBg="1" advAuto="0"/>
      <p:bldP spid="44" grpId="0" animBg="1" advAuto="0"/>
      <p:bldP spid="45" grpId="0" animBg="1" advAuto="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08" name="Rplot02.pdf"/>
          <p:cNvPicPr>
            <a:picLocks noChangeAspect="1"/>
          </p:cNvPicPr>
          <p:nvPr/>
        </p:nvPicPr>
        <p:blipFill>
          <a:blip r:embed="rId3"/>
          <a:srcRect l="12282" t="10926" r="9093" b="12320"/>
          <a:stretch>
            <a:fillRect/>
          </a:stretch>
        </p:blipFill>
        <p:spPr>
          <a:xfrm rot="10800000">
            <a:off x="5839583" y="2556632"/>
            <a:ext cx="1843095" cy="1799248"/>
          </a:xfrm>
          <a:prstGeom prst="rect">
            <a:avLst/>
          </a:prstGeom>
          <a:ln w="12700">
            <a:miter lim="400000"/>
          </a:ln>
        </p:spPr>
      </p:pic>
      <p:pic>
        <p:nvPicPr>
          <p:cNvPr id="1409" name="Rplot.pdf"/>
          <p:cNvPicPr>
            <a:picLocks noChangeAspect="1"/>
          </p:cNvPicPr>
          <p:nvPr/>
        </p:nvPicPr>
        <p:blipFill>
          <a:blip r:embed="rId4"/>
          <a:srcRect l="12856" t="9048" r="9409" b="11615"/>
          <a:stretch>
            <a:fillRect/>
          </a:stretch>
        </p:blipFill>
        <p:spPr>
          <a:xfrm>
            <a:off x="3566102" y="2604818"/>
            <a:ext cx="1614984" cy="1648263"/>
          </a:xfrm>
          <a:prstGeom prst="rect">
            <a:avLst/>
          </a:prstGeom>
          <a:ln w="12700">
            <a:miter lim="400000"/>
          </a:ln>
        </p:spPr>
      </p:pic>
      <p:sp>
        <p:nvSpPr>
          <p:cNvPr id="1410" name="Shape 1410"/>
          <p:cNvSpPr>
            <a:spLocks noGrp="1"/>
          </p:cNvSpPr>
          <p:nvPr>
            <p:ph type="title" idx="4294967295"/>
          </p:nvPr>
        </p:nvSpPr>
        <p:spPr>
          <a:xfrm>
            <a:off x="1838376" y="94122"/>
            <a:ext cx="8483634" cy="922229"/>
          </a:xfrm>
          <a:prstGeom prst="rect">
            <a:avLst/>
          </a:prstGeom>
        </p:spPr>
        <p:txBody>
          <a:bodyPr>
            <a:noAutofit/>
          </a:bodyPr>
          <a:lstStyle>
            <a:lvl1pPr defTabSz="560831">
              <a:defRPr sz="7679"/>
            </a:lvl1pPr>
          </a:lstStyle>
          <a:p>
            <a:r>
              <a:rPr sz="6000" dirty="0"/>
              <a:t>Measuring </a:t>
            </a:r>
            <a:r>
              <a:rPr lang="en-US" sz="6000" dirty="0"/>
              <a:t>connectivity</a:t>
            </a:r>
            <a:endParaRPr sz="6000" dirty="0"/>
          </a:p>
        </p:txBody>
      </p:sp>
      <p:sp>
        <p:nvSpPr>
          <p:cNvPr id="1411" name="Shape 1411"/>
          <p:cNvSpPr/>
          <p:nvPr/>
        </p:nvSpPr>
        <p:spPr>
          <a:xfrm>
            <a:off x="3618700" y="1889727"/>
            <a:ext cx="1147743" cy="342651"/>
          </a:xfrm>
          <a:prstGeom prst="rect">
            <a:avLst/>
          </a:prstGeom>
          <a:ln w="12700">
            <a:miter lim="400000"/>
          </a:ln>
          <a:extLst>
            <a:ext uri="{C572A759-6A51-4108-AA02-DFA0A04FC94B}">
              <ma14:wrappingTextBoxFlag xmlns:ma14="http://schemas.microsoft.com/office/mac/drawingml/2011/main" xmlns="" val="1"/>
            </a:ext>
          </a:extLst>
        </p:spPr>
        <p:txBody>
          <a:bodyPr wrap="none" lIns="35715" tIns="35715" rIns="35715" bIns="35715" anchor="ctr">
            <a:spAutoFit/>
          </a:bodyPr>
          <a:lstStyle>
            <a:lvl1pPr>
              <a:defRPr sz="2500"/>
            </a:lvl1pPr>
          </a:lstStyle>
          <a:p>
            <a:pPr algn="ctr" defTabSz="410709" hangingPunct="0"/>
            <a:r>
              <a:rPr sz="1758" kern="0">
                <a:solidFill>
                  <a:srgbClr val="000000"/>
                </a:solidFill>
                <a:latin typeface="Helvetica Light"/>
                <a:sym typeface="Helvetica Light"/>
              </a:rPr>
              <a:t>2009-2010</a:t>
            </a:r>
          </a:p>
        </p:txBody>
      </p:sp>
      <p:sp>
        <p:nvSpPr>
          <p:cNvPr id="1412" name="Shape 1412"/>
          <p:cNvSpPr/>
          <p:nvPr/>
        </p:nvSpPr>
        <p:spPr>
          <a:xfrm>
            <a:off x="5564450" y="1902685"/>
            <a:ext cx="2212426" cy="342651"/>
          </a:xfrm>
          <a:prstGeom prst="rect">
            <a:avLst/>
          </a:prstGeom>
          <a:ln w="12700">
            <a:miter lim="400000"/>
          </a:ln>
          <a:extLst>
            <a:ext uri="{C572A759-6A51-4108-AA02-DFA0A04FC94B}">
              <ma14:wrappingTextBoxFlag xmlns:ma14="http://schemas.microsoft.com/office/mac/drawingml/2011/main" xmlns="" val="1"/>
            </a:ext>
          </a:extLst>
        </p:spPr>
        <p:txBody>
          <a:bodyPr lIns="35715" tIns="35715" rIns="35715" bIns="35715" anchor="ctr">
            <a:spAutoFit/>
          </a:bodyPr>
          <a:lstStyle>
            <a:lvl1pPr>
              <a:defRPr sz="2500"/>
            </a:lvl1pPr>
          </a:lstStyle>
          <a:p>
            <a:pPr algn="ctr" defTabSz="410709" hangingPunct="0"/>
            <a:r>
              <a:rPr sz="1758" kern="0">
                <a:solidFill>
                  <a:srgbClr val="000000"/>
                </a:solidFill>
                <a:latin typeface="Helvetica Light"/>
                <a:sym typeface="Helvetica Light"/>
              </a:rPr>
              <a:t>2012-2013</a:t>
            </a:r>
          </a:p>
        </p:txBody>
      </p:sp>
      <p:sp>
        <p:nvSpPr>
          <p:cNvPr id="1413" name="Shape 1413"/>
          <p:cNvSpPr/>
          <p:nvPr/>
        </p:nvSpPr>
        <p:spPr>
          <a:xfrm flipV="1">
            <a:off x="5488545" y="2458446"/>
            <a:ext cx="1" cy="3363683"/>
          </a:xfrm>
          <a:prstGeom prst="line">
            <a:avLst/>
          </a:prstGeom>
          <a:ln w="25400">
            <a:solidFill>
              <a:srgbClr val="000000"/>
            </a:solidFill>
            <a:miter lim="400000"/>
          </a:ln>
        </p:spPr>
        <p:txBody>
          <a:bodyPr lIns="35715" tIns="35715" rIns="35715" bIns="35715" anchor="ctr"/>
          <a:lstStyle/>
          <a:p>
            <a:pPr algn="ctr" defTabSz="410709" hangingPunct="0">
              <a:defRPr sz="2400"/>
            </a:pPr>
            <a:endParaRPr sz="1687" kern="0">
              <a:solidFill>
                <a:srgbClr val="000000"/>
              </a:solidFill>
              <a:latin typeface="Helvetica Light"/>
              <a:sym typeface="Helvetica Light"/>
            </a:endParaRPr>
          </a:p>
        </p:txBody>
      </p:sp>
      <p:sp>
        <p:nvSpPr>
          <p:cNvPr id="1414" name="Shape 1414"/>
          <p:cNvSpPr/>
          <p:nvPr/>
        </p:nvSpPr>
        <p:spPr>
          <a:xfrm>
            <a:off x="5026574" y="1619204"/>
            <a:ext cx="923936" cy="883696"/>
          </a:xfrm>
          <a:prstGeom prst="rect">
            <a:avLst/>
          </a:prstGeom>
          <a:ln w="12700">
            <a:miter lim="400000"/>
          </a:ln>
          <a:extLst>
            <a:ext uri="{C572A759-6A51-4108-AA02-DFA0A04FC94B}">
              <ma14:wrappingTextBoxFlag xmlns:ma14="http://schemas.microsoft.com/office/mac/drawingml/2011/main" xmlns="" val="1"/>
            </a:ext>
          </a:extLst>
        </p:spPr>
        <p:txBody>
          <a:bodyPr lIns="35715" tIns="35715" rIns="35715" bIns="35715" anchor="ctr">
            <a:spAutoFit/>
          </a:bodyPr>
          <a:lstStyle/>
          <a:p>
            <a:pPr algn="ctr" defTabSz="410709" hangingPunct="0">
              <a:defRPr sz="2500">
                <a:solidFill>
                  <a:srgbClr val="A6AAA9"/>
                </a:solidFill>
              </a:defRPr>
            </a:pPr>
            <a:r>
              <a:rPr sz="1758" kern="0">
                <a:solidFill>
                  <a:srgbClr val="A6AAA9"/>
                </a:solidFill>
                <a:latin typeface="Helvetica Light"/>
                <a:sym typeface="Helvetica Light"/>
              </a:rPr>
              <a:t>catch shares</a:t>
            </a:r>
          </a:p>
          <a:p>
            <a:pPr algn="ctr" defTabSz="410709" hangingPunct="0">
              <a:defRPr sz="2500">
                <a:solidFill>
                  <a:srgbClr val="A6AAA9"/>
                </a:solidFill>
              </a:defRPr>
            </a:pPr>
            <a:r>
              <a:rPr sz="1758" kern="0">
                <a:solidFill>
                  <a:srgbClr val="A6AAA9"/>
                </a:solidFill>
                <a:latin typeface="Helvetica Light"/>
                <a:sym typeface="Helvetica Light"/>
              </a:rPr>
              <a:t>(2011)</a:t>
            </a:r>
          </a:p>
        </p:txBody>
      </p:sp>
      <p:sp>
        <p:nvSpPr>
          <p:cNvPr id="1415" name="Shape 1415"/>
          <p:cNvSpPr/>
          <p:nvPr/>
        </p:nvSpPr>
        <p:spPr>
          <a:xfrm>
            <a:off x="1838377" y="1889727"/>
            <a:ext cx="1830341" cy="342651"/>
          </a:xfrm>
          <a:prstGeom prst="rect">
            <a:avLst/>
          </a:prstGeom>
          <a:ln w="12700">
            <a:miter lim="400000"/>
          </a:ln>
          <a:extLst>
            <a:ext uri="{C572A759-6A51-4108-AA02-DFA0A04FC94B}">
              <ma14:wrappingTextBoxFlag xmlns:ma14="http://schemas.microsoft.com/office/mac/drawingml/2011/main" xmlns="" val="1"/>
            </a:ext>
          </a:extLst>
        </p:spPr>
        <p:txBody>
          <a:bodyPr lIns="35715" tIns="35715" rIns="35715" bIns="35715" anchor="ctr">
            <a:spAutoFit/>
          </a:bodyPr>
          <a:lstStyle>
            <a:lvl1pPr algn="l">
              <a:defRPr sz="2500" b="1">
                <a:latin typeface="Helvetica"/>
                <a:ea typeface="Helvetica"/>
                <a:cs typeface="Helvetica"/>
                <a:sym typeface="Helvetica"/>
              </a:defRPr>
            </a:lvl1pPr>
          </a:lstStyle>
          <a:p>
            <a:pPr defTabSz="410709" hangingPunct="0"/>
            <a:r>
              <a:rPr sz="1758" kern="0">
                <a:solidFill>
                  <a:srgbClr val="000000"/>
                </a:solidFill>
              </a:rPr>
              <a:t>time period</a:t>
            </a:r>
          </a:p>
        </p:txBody>
      </p:sp>
      <p:sp>
        <p:nvSpPr>
          <p:cNvPr id="1416" name="Shape 1416"/>
          <p:cNvSpPr/>
          <p:nvPr/>
        </p:nvSpPr>
        <p:spPr>
          <a:xfrm>
            <a:off x="1838376" y="5369089"/>
            <a:ext cx="1506544" cy="342651"/>
          </a:xfrm>
          <a:prstGeom prst="rect">
            <a:avLst/>
          </a:prstGeom>
          <a:ln w="12700">
            <a:miter lim="400000"/>
          </a:ln>
          <a:extLst>
            <a:ext uri="{C572A759-6A51-4108-AA02-DFA0A04FC94B}">
              <ma14:wrappingTextBoxFlag xmlns:ma14="http://schemas.microsoft.com/office/mac/drawingml/2011/main" xmlns="" val="1"/>
            </a:ext>
          </a:extLst>
        </p:spPr>
        <p:txBody>
          <a:bodyPr wrap="square" lIns="35715" tIns="35715" rIns="35715" bIns="35715" anchor="ctr">
            <a:spAutoFit/>
          </a:bodyPr>
          <a:lstStyle>
            <a:lvl1pPr algn="l">
              <a:defRPr sz="2500" b="1">
                <a:latin typeface="Helvetica"/>
                <a:ea typeface="Helvetica"/>
                <a:cs typeface="Helvetica"/>
                <a:sym typeface="Helvetica"/>
              </a:defRPr>
            </a:lvl1pPr>
          </a:lstStyle>
          <a:p>
            <a:pPr defTabSz="410709" hangingPunct="0"/>
            <a:r>
              <a:rPr lang="en-US" sz="1758" kern="0" dirty="0">
                <a:solidFill>
                  <a:srgbClr val="000000"/>
                </a:solidFill>
              </a:rPr>
              <a:t>connectivity</a:t>
            </a:r>
            <a:endParaRPr sz="1758" kern="0" dirty="0">
              <a:solidFill>
                <a:srgbClr val="000000"/>
              </a:solidFill>
            </a:endParaRPr>
          </a:p>
        </p:txBody>
      </p:sp>
      <p:sp>
        <p:nvSpPr>
          <p:cNvPr id="1417" name="Shape 1417"/>
          <p:cNvSpPr/>
          <p:nvPr/>
        </p:nvSpPr>
        <p:spPr>
          <a:xfrm>
            <a:off x="3885933" y="5246558"/>
            <a:ext cx="913705" cy="591501"/>
          </a:xfrm>
          <a:prstGeom prst="rect">
            <a:avLst/>
          </a:prstGeom>
          <a:ln w="12700">
            <a:miter lim="400000"/>
          </a:ln>
          <a:extLst>
            <a:ext uri="{C572A759-6A51-4108-AA02-DFA0A04FC94B}">
              <ma14:wrappingTextBoxFlag xmlns:ma14="http://schemas.microsoft.com/office/mac/drawingml/2011/main" xmlns="" val="1"/>
            </a:ext>
          </a:extLst>
        </p:spPr>
        <p:txBody>
          <a:bodyPr wrap="none" lIns="35715" tIns="35715" rIns="35715" bIns="35715" anchor="ctr">
            <a:spAutoFit/>
          </a:bodyPr>
          <a:lstStyle>
            <a:lvl1pPr>
              <a:defRPr sz="4800">
                <a:latin typeface="Helvetica"/>
                <a:ea typeface="Helvetica"/>
                <a:cs typeface="Helvetica"/>
                <a:sym typeface="Helvetica"/>
              </a:defRPr>
            </a:lvl1pPr>
          </a:lstStyle>
          <a:p>
            <a:pPr algn="ctr" defTabSz="410709" hangingPunct="0"/>
            <a:r>
              <a:rPr sz="3375" kern="0">
                <a:solidFill>
                  <a:srgbClr val="000000"/>
                </a:solidFill>
              </a:rPr>
              <a:t>2.86</a:t>
            </a:r>
          </a:p>
        </p:txBody>
      </p:sp>
      <p:sp>
        <p:nvSpPr>
          <p:cNvPr id="1418" name="Shape 1418"/>
          <p:cNvSpPr/>
          <p:nvPr/>
        </p:nvSpPr>
        <p:spPr>
          <a:xfrm>
            <a:off x="6283713" y="5244663"/>
            <a:ext cx="913705" cy="591501"/>
          </a:xfrm>
          <a:prstGeom prst="rect">
            <a:avLst/>
          </a:prstGeom>
          <a:ln w="12700">
            <a:miter lim="400000"/>
          </a:ln>
          <a:extLst>
            <a:ext uri="{C572A759-6A51-4108-AA02-DFA0A04FC94B}">
              <ma14:wrappingTextBoxFlag xmlns:ma14="http://schemas.microsoft.com/office/mac/drawingml/2011/main" xmlns="" val="1"/>
            </a:ext>
          </a:extLst>
        </p:spPr>
        <p:txBody>
          <a:bodyPr wrap="none" lIns="35715" tIns="35715" rIns="35715" bIns="35715" anchor="ctr">
            <a:spAutoFit/>
          </a:bodyPr>
          <a:lstStyle>
            <a:lvl1pPr>
              <a:defRPr sz="4800">
                <a:latin typeface="Helvetica"/>
                <a:ea typeface="Helvetica"/>
                <a:cs typeface="Helvetica"/>
                <a:sym typeface="Helvetica"/>
              </a:defRPr>
            </a:lvl1pPr>
          </a:lstStyle>
          <a:p>
            <a:pPr algn="ctr" defTabSz="410709" hangingPunct="0"/>
            <a:r>
              <a:rPr sz="3375" kern="0">
                <a:solidFill>
                  <a:srgbClr val="000000"/>
                </a:solidFill>
              </a:rPr>
              <a:t>2.72</a:t>
            </a:r>
          </a:p>
        </p:txBody>
      </p:sp>
      <p:sp>
        <p:nvSpPr>
          <p:cNvPr id="1419" name="Shape 1419"/>
          <p:cNvSpPr/>
          <p:nvPr/>
        </p:nvSpPr>
        <p:spPr>
          <a:xfrm>
            <a:off x="1624042" y="6091803"/>
            <a:ext cx="1957865" cy="342651"/>
          </a:xfrm>
          <a:prstGeom prst="rect">
            <a:avLst/>
          </a:prstGeom>
          <a:ln w="12700">
            <a:miter lim="400000"/>
          </a:ln>
          <a:extLst>
            <a:ext uri="{C572A759-6A51-4108-AA02-DFA0A04FC94B}">
              <ma14:wrappingTextBoxFlag xmlns:ma14="http://schemas.microsoft.com/office/mac/drawingml/2011/main" xmlns="" val="1"/>
            </a:ext>
          </a:extLst>
        </p:spPr>
        <p:txBody>
          <a:bodyPr lIns="35715" tIns="35715" rIns="35715" bIns="35715" anchor="ctr">
            <a:spAutoFit/>
          </a:bodyPr>
          <a:lstStyle>
            <a:lvl1pPr algn="l">
              <a:defRPr sz="2500" b="1">
                <a:latin typeface="Helvetica"/>
                <a:ea typeface="Helvetica"/>
                <a:cs typeface="Helvetica"/>
                <a:sym typeface="Helvetica"/>
              </a:defRPr>
            </a:lvl1pPr>
          </a:lstStyle>
          <a:p>
            <a:pPr defTabSz="410709" hangingPunct="0"/>
            <a:r>
              <a:rPr sz="1758" kern="0" dirty="0">
                <a:solidFill>
                  <a:srgbClr val="000000"/>
                </a:solidFill>
              </a:rPr>
              <a:t> ∆ </a:t>
            </a:r>
            <a:r>
              <a:rPr lang="en-US" sz="1758" kern="0" dirty="0">
                <a:solidFill>
                  <a:srgbClr val="000000"/>
                </a:solidFill>
              </a:rPr>
              <a:t>connectivity</a:t>
            </a:r>
            <a:endParaRPr sz="1758" kern="0" dirty="0">
              <a:solidFill>
                <a:srgbClr val="000000"/>
              </a:solidFill>
            </a:endParaRPr>
          </a:p>
        </p:txBody>
      </p:sp>
      <p:sp>
        <p:nvSpPr>
          <p:cNvPr id="1420" name="Shape 1420"/>
          <p:cNvSpPr/>
          <p:nvPr/>
        </p:nvSpPr>
        <p:spPr>
          <a:xfrm>
            <a:off x="4959557" y="5967378"/>
            <a:ext cx="1057975" cy="591501"/>
          </a:xfrm>
          <a:prstGeom prst="rect">
            <a:avLst/>
          </a:prstGeom>
          <a:ln w="12700">
            <a:miter lim="400000"/>
          </a:ln>
          <a:extLst>
            <a:ext uri="{C572A759-6A51-4108-AA02-DFA0A04FC94B}">
              <ma14:wrappingTextBoxFlag xmlns:ma14="http://schemas.microsoft.com/office/mac/drawingml/2011/main" xmlns="" val="1"/>
            </a:ext>
          </a:extLst>
        </p:spPr>
        <p:txBody>
          <a:bodyPr wrap="none" lIns="35715" tIns="35715" rIns="35715" bIns="35715" anchor="ctr">
            <a:spAutoFit/>
          </a:bodyPr>
          <a:lstStyle>
            <a:lvl1pPr>
              <a:defRPr sz="4800">
                <a:latin typeface="Helvetica"/>
                <a:ea typeface="Helvetica"/>
                <a:cs typeface="Helvetica"/>
                <a:sym typeface="Helvetica"/>
              </a:defRPr>
            </a:lvl1pPr>
          </a:lstStyle>
          <a:p>
            <a:pPr algn="ctr" defTabSz="410709" hangingPunct="0"/>
            <a:r>
              <a:rPr sz="3375" kern="0">
                <a:solidFill>
                  <a:srgbClr val="000000"/>
                </a:solidFill>
              </a:rPr>
              <a:t>-0.14</a:t>
            </a:r>
          </a:p>
        </p:txBody>
      </p:sp>
      <p:sp>
        <p:nvSpPr>
          <p:cNvPr id="1421" name="Shape 1421"/>
          <p:cNvSpPr/>
          <p:nvPr/>
        </p:nvSpPr>
        <p:spPr>
          <a:xfrm>
            <a:off x="8214086" y="4992736"/>
            <a:ext cx="1587605" cy="342651"/>
          </a:xfrm>
          <a:prstGeom prst="rect">
            <a:avLst/>
          </a:prstGeom>
          <a:ln w="12700">
            <a:miter lim="400000"/>
          </a:ln>
          <a:extLst>
            <a:ext uri="{C572A759-6A51-4108-AA02-DFA0A04FC94B}">
              <ma14:wrappingTextBoxFlag xmlns:ma14="http://schemas.microsoft.com/office/mac/drawingml/2011/main" xmlns="" val="1"/>
            </a:ext>
          </a:extLst>
        </p:spPr>
        <p:txBody>
          <a:bodyPr lIns="35715" tIns="35715" rIns="35715" bIns="35715" anchor="ctr">
            <a:spAutoFit/>
          </a:bodyPr>
          <a:lstStyle>
            <a:lvl1pPr>
              <a:defRPr sz="2500"/>
            </a:lvl1pPr>
          </a:lstStyle>
          <a:p>
            <a:pPr algn="ctr" defTabSz="410709" hangingPunct="0"/>
            <a:r>
              <a:rPr sz="1758" kern="0">
                <a:solidFill>
                  <a:srgbClr val="000000"/>
                </a:solidFill>
                <a:latin typeface="Helvetica Light"/>
                <a:sym typeface="Helvetica Light"/>
              </a:rPr>
              <a:t>Link Density</a:t>
            </a:r>
          </a:p>
        </p:txBody>
      </p:sp>
      <p:sp>
        <p:nvSpPr>
          <p:cNvPr id="1422" name="Shape 1422"/>
          <p:cNvSpPr/>
          <p:nvPr/>
        </p:nvSpPr>
        <p:spPr>
          <a:xfrm>
            <a:off x="7899919" y="1032271"/>
            <a:ext cx="1840240" cy="461593"/>
          </a:xfrm>
          <a:prstGeom prst="rect">
            <a:avLst/>
          </a:prstGeom>
          <a:ln w="12700">
            <a:miter lim="400000"/>
          </a:ln>
          <a:extLst>
            <a:ext uri="{C572A759-6A51-4108-AA02-DFA0A04FC94B}">
              <ma14:wrappingTextBoxFlag xmlns:ma14="http://schemas.microsoft.com/office/mac/drawingml/2011/main" xmlns="" val="1"/>
            </a:ext>
          </a:extLst>
        </p:spPr>
        <p:txBody>
          <a:bodyPr wrap="none" lIns="35715" tIns="35715" rIns="35715" bIns="35715" anchor="ctr">
            <a:spAutoFit/>
          </a:bodyPr>
          <a:lstStyle>
            <a:lvl1pPr>
              <a:defRPr b="1">
                <a:latin typeface="Helvetica"/>
                <a:ea typeface="Helvetica"/>
                <a:cs typeface="Helvetica"/>
                <a:sym typeface="Helvetica"/>
              </a:defRPr>
            </a:lvl1pPr>
          </a:lstStyle>
          <a:p>
            <a:pPr algn="ctr" defTabSz="410709" hangingPunct="0"/>
            <a:r>
              <a:rPr sz="2531" kern="0">
                <a:solidFill>
                  <a:srgbClr val="000000"/>
                </a:solidFill>
              </a:rPr>
              <a:t>Port - Level</a:t>
            </a:r>
          </a:p>
        </p:txBody>
      </p:sp>
      <p:pic>
        <p:nvPicPr>
          <p:cNvPr id="1423" name="pasted-image.pdf"/>
          <p:cNvPicPr>
            <a:picLocks noChangeAspect="1"/>
          </p:cNvPicPr>
          <p:nvPr/>
        </p:nvPicPr>
        <p:blipFill>
          <a:blip r:embed="rId5"/>
          <a:stretch>
            <a:fillRect/>
          </a:stretch>
        </p:blipFill>
        <p:spPr>
          <a:xfrm>
            <a:off x="8002028" y="5416705"/>
            <a:ext cx="1473399" cy="669727"/>
          </a:xfrm>
          <a:prstGeom prst="rect">
            <a:avLst/>
          </a:prstGeom>
          <a:ln w="12700">
            <a:miter lim="400000"/>
          </a:ln>
        </p:spPr>
      </p:pic>
    </p:spTree>
    <p:extLst>
      <p:ext uri="{BB962C8B-B14F-4D97-AF65-F5344CB8AC3E}">
        <p14:creationId xmlns:p14="http://schemas.microsoft.com/office/powerpoint/2010/main" val="85419012"/>
      </p:ext>
    </p:extLst>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40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140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p:tmAbs val="0"/>
                                  </p:iterate>
                                  <p:childTnLst>
                                    <p:set>
                                      <p:cBhvr>
                                        <p:cTn id="14" fill="hold"/>
                                        <p:tgtEl>
                                          <p:spTgt spid="14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iterate>
                                    <p:tmAbs val="0"/>
                                  </p:iterate>
                                  <p:childTnLst>
                                    <p:set>
                                      <p:cBhvr>
                                        <p:cTn id="18" fill="hold"/>
                                        <p:tgtEl>
                                          <p:spTgt spid="1421"/>
                                        </p:tgtEl>
                                        <p:attrNameLst>
                                          <p:attrName>style.visibility</p:attrName>
                                        </p:attrNameLst>
                                      </p:cBhvr>
                                      <p:to>
                                        <p:strVal val="visible"/>
                                      </p:to>
                                    </p:set>
                                  </p:childTnLst>
                                </p:cTn>
                              </p:par>
                            </p:childTnLst>
                          </p:cTn>
                        </p:par>
                        <p:par>
                          <p:cTn id="19" fill="hold">
                            <p:stCondLst>
                              <p:cond delay="0"/>
                            </p:stCondLst>
                            <p:childTnLst>
                              <p:par>
                                <p:cTn id="20" presetID="1" presetClass="entr" presetSubtype="0" fill="hold" grpId="0" nodeType="afterEffect">
                                  <p:stCondLst>
                                    <p:cond delay="0"/>
                                  </p:stCondLst>
                                  <p:iterate>
                                    <p:tmAbs val="0"/>
                                  </p:iterate>
                                  <p:childTnLst>
                                    <p:set>
                                      <p:cBhvr>
                                        <p:cTn id="21" fill="hold"/>
                                        <p:tgtEl>
                                          <p:spTgt spid="1423"/>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iterate>
                                    <p:tmAbs val="0"/>
                                  </p:iterate>
                                  <p:childTnLst>
                                    <p:set>
                                      <p:cBhvr>
                                        <p:cTn id="25" fill="hold"/>
                                        <p:tgtEl>
                                          <p:spTgt spid="1417"/>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iterate>
                                    <p:tmAbs val="0"/>
                                  </p:iterate>
                                  <p:childTnLst>
                                    <p:set>
                                      <p:cBhvr>
                                        <p:cTn id="29" fill="hold"/>
                                        <p:tgtEl>
                                          <p:spTgt spid="1418"/>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iterate>
                                    <p:tmAbs val="0"/>
                                  </p:iterate>
                                  <p:childTnLst>
                                    <p:set>
                                      <p:cBhvr>
                                        <p:cTn id="33" fill="hold"/>
                                        <p:tgtEl>
                                          <p:spTgt spid="1419"/>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iterate>
                                    <p:tmAbs val="0"/>
                                  </p:iterate>
                                  <p:childTnLst>
                                    <p:set>
                                      <p:cBhvr>
                                        <p:cTn id="37" fill="hold"/>
                                        <p:tgtEl>
                                          <p:spTgt spid="14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08" grpId="0" animBg="1" advAuto="0"/>
      <p:bldP spid="1409" grpId="0" animBg="1" advAuto="0"/>
      <p:bldP spid="1416" grpId="0" animBg="1" advAuto="0"/>
      <p:bldP spid="1417" grpId="0" animBg="1" advAuto="0"/>
      <p:bldP spid="1418" grpId="0" animBg="1" advAuto="0"/>
      <p:bldP spid="1419" grpId="0" animBg="1" advAuto="0"/>
      <p:bldP spid="1420" grpId="0" animBg="1" advAuto="0"/>
      <p:bldP spid="1421" grpId="0" animBg="1" advAuto="0"/>
      <p:bldP spid="1423" grpId="0" animBg="1" advAuto="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524000" y="274638"/>
            <a:ext cx="9042400" cy="1143000"/>
          </a:xfrm>
        </p:spPr>
        <p:txBody>
          <a:bodyPr>
            <a:normAutofit fontScale="90000"/>
          </a:bodyPr>
          <a:lstStyle/>
          <a:p>
            <a:r>
              <a:rPr lang="en-US" dirty="0">
                <a:solidFill>
                  <a:srgbClr val="FFFF00"/>
                </a:solidFill>
              </a:rPr>
              <a:t>Reducing fishery and community vulnerability to climate change</a:t>
            </a:r>
          </a:p>
        </p:txBody>
      </p:sp>
      <p:sp>
        <p:nvSpPr>
          <p:cNvPr id="6" name="Content Placeholder 5"/>
          <p:cNvSpPr>
            <a:spLocks noGrp="1"/>
          </p:cNvSpPr>
          <p:nvPr>
            <p:ph idx="1"/>
          </p:nvPr>
        </p:nvSpPr>
        <p:spPr>
          <a:xfrm>
            <a:off x="1761072" y="1600205"/>
            <a:ext cx="8399344" cy="5020733"/>
          </a:xfrm>
        </p:spPr>
        <p:txBody>
          <a:bodyPr>
            <a:normAutofit/>
          </a:bodyPr>
          <a:lstStyle/>
          <a:p>
            <a:pPr marL="0" indent="0">
              <a:buNone/>
            </a:pPr>
            <a:r>
              <a:rPr lang="en-US" dirty="0">
                <a:solidFill>
                  <a:srgbClr val="FFFFFF"/>
                </a:solidFill>
              </a:rPr>
              <a:t>Resource diversification reduces financial risk – adaptive capacity as scope for diversification?</a:t>
            </a:r>
          </a:p>
          <a:p>
            <a:endParaRPr lang="en-US" dirty="0">
              <a:solidFill>
                <a:srgbClr val="FFFFFF"/>
              </a:solidFill>
            </a:endParaRPr>
          </a:p>
          <a:p>
            <a:endParaRPr lang="en-US" dirty="0">
              <a:solidFill>
                <a:srgbClr val="FFFFFF"/>
              </a:solidFill>
            </a:endParaRPr>
          </a:p>
        </p:txBody>
      </p:sp>
      <p:pic>
        <p:nvPicPr>
          <p:cNvPr id="8" name="Picture 7"/>
          <p:cNvPicPr>
            <a:picLocks noChangeAspect="1"/>
          </p:cNvPicPr>
          <p:nvPr/>
        </p:nvPicPr>
        <p:blipFill>
          <a:blip r:embed="rId2"/>
          <a:stretch>
            <a:fillRect/>
          </a:stretch>
        </p:blipFill>
        <p:spPr>
          <a:xfrm>
            <a:off x="1618361" y="3317625"/>
            <a:ext cx="5816600" cy="3048000"/>
          </a:xfrm>
          <a:prstGeom prst="rect">
            <a:avLst/>
          </a:prstGeom>
        </p:spPr>
      </p:pic>
      <p:sp>
        <p:nvSpPr>
          <p:cNvPr id="5" name="TextBox 17"/>
          <p:cNvSpPr txBox="1">
            <a:spLocks noChangeArrowheads="1"/>
          </p:cNvSpPr>
          <p:nvPr/>
        </p:nvSpPr>
        <p:spPr bwMode="auto">
          <a:xfrm>
            <a:off x="3876162" y="5511878"/>
            <a:ext cx="2528446" cy="65498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91425" tIns="45713" rIns="91425" bIns="45713">
            <a:spAutoFit/>
          </a:bodyPr>
          <a:lstStyle>
            <a:lvl1pPr eaLnBrk="0" hangingPunct="0">
              <a:defRPr>
                <a:solidFill>
                  <a:schemeClr val="tx1"/>
                </a:solidFill>
                <a:latin typeface="Arial" pitchFamily="34" charset="0"/>
                <a:ea typeface="ＭＳ Ｐゴシック" pitchFamily="34" charset="-128"/>
              </a:defRPr>
            </a:lvl1pPr>
            <a:lvl2pPr marL="742950" indent="-285750" eaLnBrk="0" hangingPunct="0">
              <a:defRPr>
                <a:solidFill>
                  <a:schemeClr val="tx1"/>
                </a:solidFill>
                <a:latin typeface="Arial" pitchFamily="34" charset="0"/>
                <a:ea typeface="ＭＳ Ｐゴシック" pitchFamily="34" charset="-128"/>
              </a:defRPr>
            </a:lvl2pPr>
            <a:lvl3pPr marL="1143000" indent="-228600" eaLnBrk="0" hangingPunct="0">
              <a:defRPr>
                <a:solidFill>
                  <a:schemeClr val="tx1"/>
                </a:solidFill>
                <a:latin typeface="Arial" pitchFamily="34" charset="0"/>
                <a:ea typeface="ＭＳ Ｐゴシック" pitchFamily="34" charset="-128"/>
              </a:defRPr>
            </a:lvl3pPr>
            <a:lvl4pPr marL="1600200" indent="-228600" eaLnBrk="0" hangingPunct="0">
              <a:defRPr>
                <a:solidFill>
                  <a:schemeClr val="tx1"/>
                </a:solidFill>
                <a:latin typeface="Arial" pitchFamily="34" charset="0"/>
                <a:ea typeface="ＭＳ Ｐゴシック" pitchFamily="34" charset="-128"/>
              </a:defRPr>
            </a:lvl4pPr>
            <a:lvl5pPr marL="2057400" indent="-228600" eaLnBrk="0" hangingPunct="0">
              <a:defRPr>
                <a:solidFill>
                  <a:schemeClr val="tx1"/>
                </a:solidFill>
                <a:latin typeface="Arial" pitchFamily="34" charset="0"/>
                <a:ea typeface="ＭＳ Ｐゴシック" pitchFamily="34" charset="-128"/>
              </a:defRPr>
            </a:lvl5pPr>
            <a:lvl6pPr marL="2514600" indent="-228600" defTabSz="4572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defTabSz="4572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defTabSz="4572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defTabSz="4572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defTabSz="914259" eaLnBrk="1" hangingPunct="1">
              <a:defRPr/>
            </a:pPr>
            <a:r>
              <a:rPr lang="en-US" kern="0" dirty="0" err="1">
                <a:solidFill>
                  <a:prstClr val="black"/>
                </a:solidFill>
              </a:rPr>
              <a:t>Kasperski</a:t>
            </a:r>
            <a:r>
              <a:rPr lang="en-US" kern="0" dirty="0">
                <a:solidFill>
                  <a:prstClr val="black"/>
                </a:solidFill>
              </a:rPr>
              <a:t> and Holland 2013 PNAS </a:t>
            </a:r>
          </a:p>
        </p:txBody>
      </p:sp>
      <p:sp>
        <p:nvSpPr>
          <p:cNvPr id="9" name="TextBox 17"/>
          <p:cNvSpPr txBox="1">
            <a:spLocks noChangeArrowheads="1"/>
          </p:cNvSpPr>
          <p:nvPr/>
        </p:nvSpPr>
        <p:spPr bwMode="auto">
          <a:xfrm>
            <a:off x="2273259" y="6297767"/>
            <a:ext cx="4959057"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91425" tIns="45713" rIns="91425" bIns="45713">
            <a:spAutoFit/>
          </a:bodyPr>
          <a:lstStyle>
            <a:lvl1pPr eaLnBrk="0" hangingPunct="0">
              <a:defRPr>
                <a:solidFill>
                  <a:schemeClr val="tx1"/>
                </a:solidFill>
                <a:latin typeface="Arial" pitchFamily="34" charset="0"/>
                <a:ea typeface="ＭＳ Ｐゴシック" pitchFamily="34" charset="-128"/>
              </a:defRPr>
            </a:lvl1pPr>
            <a:lvl2pPr marL="742950" indent="-285750" eaLnBrk="0" hangingPunct="0">
              <a:defRPr>
                <a:solidFill>
                  <a:schemeClr val="tx1"/>
                </a:solidFill>
                <a:latin typeface="Arial" pitchFamily="34" charset="0"/>
                <a:ea typeface="ＭＳ Ｐゴシック" pitchFamily="34" charset="-128"/>
              </a:defRPr>
            </a:lvl2pPr>
            <a:lvl3pPr marL="1143000" indent="-228600" eaLnBrk="0" hangingPunct="0">
              <a:defRPr>
                <a:solidFill>
                  <a:schemeClr val="tx1"/>
                </a:solidFill>
                <a:latin typeface="Arial" pitchFamily="34" charset="0"/>
                <a:ea typeface="ＭＳ Ｐゴシック" pitchFamily="34" charset="-128"/>
              </a:defRPr>
            </a:lvl3pPr>
            <a:lvl4pPr marL="1600200" indent="-228600" eaLnBrk="0" hangingPunct="0">
              <a:defRPr>
                <a:solidFill>
                  <a:schemeClr val="tx1"/>
                </a:solidFill>
                <a:latin typeface="Arial" pitchFamily="34" charset="0"/>
                <a:ea typeface="ＭＳ Ｐゴシック" pitchFamily="34" charset="-128"/>
              </a:defRPr>
            </a:lvl4pPr>
            <a:lvl5pPr marL="2057400" indent="-228600" eaLnBrk="0" hangingPunct="0">
              <a:defRPr>
                <a:solidFill>
                  <a:schemeClr val="tx1"/>
                </a:solidFill>
                <a:latin typeface="Arial" pitchFamily="34" charset="0"/>
                <a:ea typeface="ＭＳ Ｐゴシック" pitchFamily="34" charset="-128"/>
              </a:defRPr>
            </a:lvl5pPr>
            <a:lvl6pPr marL="2514600" indent="-228600" defTabSz="4572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defTabSz="4572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defTabSz="4572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defTabSz="4572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lgn="r" defTabSz="914259" eaLnBrk="1" hangingPunct="1">
              <a:defRPr/>
            </a:pPr>
            <a:r>
              <a:rPr lang="en-US" sz="2000" kern="0" dirty="0">
                <a:solidFill>
                  <a:srgbClr val="FFFFFF"/>
                </a:solidFill>
              </a:rPr>
              <a:t>Increasing diversification</a:t>
            </a:r>
          </a:p>
        </p:txBody>
      </p:sp>
      <p:sp>
        <p:nvSpPr>
          <p:cNvPr id="10" name="Right Arrow 9"/>
          <p:cNvSpPr/>
          <p:nvPr/>
        </p:nvSpPr>
        <p:spPr>
          <a:xfrm rot="10800000">
            <a:off x="2130544" y="6394170"/>
            <a:ext cx="2126346" cy="255309"/>
          </a:xfrm>
          <a:prstGeom prst="rightArrow">
            <a:avLst/>
          </a:prstGeom>
        </p:spPr>
        <p:style>
          <a:lnRef idx="1">
            <a:schemeClr val="accent5"/>
          </a:lnRef>
          <a:fillRef idx="2">
            <a:schemeClr val="accent5"/>
          </a:fillRef>
          <a:effectRef idx="1">
            <a:schemeClr val="accent5"/>
          </a:effectRef>
          <a:fontRef idx="minor">
            <a:schemeClr val="dk1"/>
          </a:fontRef>
        </p:style>
        <p:txBody>
          <a:bodyPr lIns="91425" tIns="45713" rIns="91425" bIns="45713" rtlCol="0" anchor="ctr"/>
          <a:lstStyle/>
          <a:p>
            <a:pPr algn="ctr" defTabSz="457130"/>
            <a:endParaRPr lang="en-US">
              <a:solidFill>
                <a:srgbClr val="FFFFFF"/>
              </a:solidFill>
              <a:latin typeface="Calibri"/>
            </a:endParaRPr>
          </a:p>
        </p:txBody>
      </p:sp>
      <p:pic>
        <p:nvPicPr>
          <p:cNvPr id="11" name="Picture 10"/>
          <p:cNvPicPr>
            <a:picLocks noChangeAspect="1"/>
          </p:cNvPicPr>
          <p:nvPr/>
        </p:nvPicPr>
        <p:blipFill rotWithShape="1">
          <a:blip r:embed="rId3"/>
          <a:srcRect l="59590" t="42967"/>
          <a:stretch/>
        </p:blipFill>
        <p:spPr>
          <a:xfrm>
            <a:off x="7363606" y="5086995"/>
            <a:ext cx="3284874" cy="1720968"/>
          </a:xfrm>
          <a:prstGeom prst="rect">
            <a:avLst/>
          </a:prstGeom>
        </p:spPr>
      </p:pic>
      <p:pic>
        <p:nvPicPr>
          <p:cNvPr id="12" name="Picture 11"/>
          <p:cNvPicPr>
            <a:picLocks noChangeAspect="1"/>
          </p:cNvPicPr>
          <p:nvPr/>
        </p:nvPicPr>
        <p:blipFill rotWithShape="1">
          <a:blip r:embed="rId3"/>
          <a:srcRect t="41227" r="58963"/>
          <a:stretch/>
        </p:blipFill>
        <p:spPr>
          <a:xfrm>
            <a:off x="7363610" y="3069741"/>
            <a:ext cx="3335833" cy="1773486"/>
          </a:xfrm>
          <a:prstGeom prst="rect">
            <a:avLst/>
          </a:prstGeom>
        </p:spPr>
      </p:pic>
    </p:spTree>
    <p:extLst>
      <p:ext uri="{BB962C8B-B14F-4D97-AF65-F5344CB8AC3E}">
        <p14:creationId xmlns:p14="http://schemas.microsoft.com/office/powerpoint/2010/main" val="207834808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3.xml.rels><?xml version="1.0" encoding="UTF-8" standalone="yes"?>
<Relationships xmlns="http://schemas.openxmlformats.org/package/2006/relationships"><Relationship Id="rId1" Type="http://schemas.openxmlformats.org/officeDocument/2006/relationships/image" Target="../media/image1.png"/></Relationships>
</file>

<file path=ppt/theme/_rels/theme8.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1_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NOAA Title Options">
  <a:themeElements>
    <a:clrScheme name="Custom 11">
      <a:dk1>
        <a:sysClr val="windowText" lastClr="000000"/>
      </a:dk1>
      <a:lt1>
        <a:sysClr val="window" lastClr="FFFFFF"/>
      </a:lt1>
      <a:dk2>
        <a:srgbClr val="00467F"/>
      </a:dk2>
      <a:lt2>
        <a:srgbClr val="CCE7EA"/>
      </a:lt2>
      <a:accent1>
        <a:srgbClr val="008998"/>
      </a:accent1>
      <a:accent2>
        <a:srgbClr val="CC9C4A"/>
      </a:accent2>
      <a:accent3>
        <a:srgbClr val="EA7125"/>
      </a:accent3>
      <a:accent4>
        <a:srgbClr val="738539"/>
      </a:accent4>
      <a:accent5>
        <a:srgbClr val="9C552D"/>
      </a:accent5>
      <a:accent6>
        <a:srgbClr val="C0311A"/>
      </a:accent6>
      <a:hlink>
        <a:srgbClr val="0000FF"/>
      </a:hlink>
      <a:folHlink>
        <a:srgbClr val="800080"/>
      </a:folHlink>
    </a:clrScheme>
    <a:fontScheme name="Horizon">
      <a:majorFont>
        <a:latin typeface="Arial Narrow"/>
        <a:ea typeface=""/>
        <a:cs typeface=""/>
        <a:font script="Jpan" typeface="ＭＳ ゴシック"/>
        <a:font script="Hang" typeface="HY얕은샘물M"/>
        <a:font script="Hans" typeface="华文新魏"/>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Narrow"/>
        <a:ea typeface=""/>
        <a:cs typeface=""/>
        <a:font script="Jpan" typeface="ＭＳ ゴシック"/>
        <a:font script="Hang" typeface="HY얕은샘물M"/>
        <a:font script="Hans" typeface="华文新魏"/>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2_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4.xml><?xml version="1.0" encoding="utf-8"?>
<a:theme xmlns:a="http://schemas.openxmlformats.org/drawingml/2006/main" name="4_NOAA Fisheries Content Slides">
  <a:themeElements>
    <a:clrScheme name="Custom 11">
      <a:dk1>
        <a:sysClr val="windowText" lastClr="000000"/>
      </a:dk1>
      <a:lt1>
        <a:sysClr val="window" lastClr="FFFFFF"/>
      </a:lt1>
      <a:dk2>
        <a:srgbClr val="00467F"/>
      </a:dk2>
      <a:lt2>
        <a:srgbClr val="CCE7EA"/>
      </a:lt2>
      <a:accent1>
        <a:srgbClr val="008998"/>
      </a:accent1>
      <a:accent2>
        <a:srgbClr val="CC9C4A"/>
      </a:accent2>
      <a:accent3>
        <a:srgbClr val="EA7125"/>
      </a:accent3>
      <a:accent4>
        <a:srgbClr val="738539"/>
      </a:accent4>
      <a:accent5>
        <a:srgbClr val="9C552D"/>
      </a:accent5>
      <a:accent6>
        <a:srgbClr val="C0311A"/>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3_NOAA Fisheries Content Slides">
  <a:themeElements>
    <a:clrScheme name="Custom 11">
      <a:dk1>
        <a:sysClr val="windowText" lastClr="000000"/>
      </a:dk1>
      <a:lt1>
        <a:sysClr val="window" lastClr="FFFFFF"/>
      </a:lt1>
      <a:dk2>
        <a:srgbClr val="00467F"/>
      </a:dk2>
      <a:lt2>
        <a:srgbClr val="CCE7EA"/>
      </a:lt2>
      <a:accent1>
        <a:srgbClr val="008998"/>
      </a:accent1>
      <a:accent2>
        <a:srgbClr val="CC9C4A"/>
      </a:accent2>
      <a:accent3>
        <a:srgbClr val="EA7125"/>
      </a:accent3>
      <a:accent4>
        <a:srgbClr val="738539"/>
      </a:accent4>
      <a:accent5>
        <a:srgbClr val="9C552D"/>
      </a:accent5>
      <a:accent6>
        <a:srgbClr val="C0311A"/>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7.xml><?xml version="1.0" encoding="utf-8"?>
<a:theme xmlns:a="http://schemas.openxmlformats.org/drawingml/2006/main" name="1_ELH_SWFSC">
  <a:themeElements>
    <a:clrScheme name="Office Theme 7">
      <a:dk1>
        <a:srgbClr val="000000"/>
      </a:dk1>
      <a:lt1>
        <a:srgbClr val="FFFFFF"/>
      </a:lt1>
      <a:dk2>
        <a:srgbClr val="1B87B7"/>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Impact"/>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Office Theme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2">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1B87B7"/>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6_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9.xml><?xml version="1.0" encoding="utf-8"?>
<a:theme xmlns:a="http://schemas.openxmlformats.org/drawingml/2006/main" name="NOAA Fisheries Content Slides">
  <a:themeElements>
    <a:clrScheme name="Custom 11">
      <a:dk1>
        <a:sysClr val="windowText" lastClr="000000"/>
      </a:dk1>
      <a:lt1>
        <a:sysClr val="window" lastClr="FFFFFF"/>
      </a:lt1>
      <a:dk2>
        <a:srgbClr val="00467F"/>
      </a:dk2>
      <a:lt2>
        <a:srgbClr val="CCE7EA"/>
      </a:lt2>
      <a:accent1>
        <a:srgbClr val="008998"/>
      </a:accent1>
      <a:accent2>
        <a:srgbClr val="CC9C4A"/>
      </a:accent2>
      <a:accent3>
        <a:srgbClr val="EA7125"/>
      </a:accent3>
      <a:accent4>
        <a:srgbClr val="738539"/>
      </a:accent4>
      <a:accent5>
        <a:srgbClr val="9C552D"/>
      </a:accent5>
      <a:accent6>
        <a:srgbClr val="C0311A"/>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0</TotalTime>
  <Words>702</Words>
  <Application>Microsoft Macintosh PowerPoint</Application>
  <PresentationFormat>Widescreen</PresentationFormat>
  <Paragraphs>86</Paragraphs>
  <Slides>11</Slides>
  <Notes>8</Notes>
  <HiddenSlides>0</HiddenSlides>
  <MMClips>0</MMClips>
  <ScaleCrop>false</ScaleCrop>
  <HeadingPairs>
    <vt:vector size="6" baseType="variant">
      <vt:variant>
        <vt:lpstr>Fonts Used</vt:lpstr>
      </vt:variant>
      <vt:variant>
        <vt:i4>8</vt:i4>
      </vt:variant>
      <vt:variant>
        <vt:lpstr>Theme</vt:lpstr>
      </vt:variant>
      <vt:variant>
        <vt:i4>9</vt:i4>
      </vt:variant>
      <vt:variant>
        <vt:lpstr>Slide Titles</vt:lpstr>
      </vt:variant>
      <vt:variant>
        <vt:i4>11</vt:i4>
      </vt:variant>
    </vt:vector>
  </HeadingPairs>
  <TitlesOfParts>
    <vt:vector size="28" baseType="lpstr">
      <vt:lpstr>Arial</vt:lpstr>
      <vt:lpstr>Arial Narrow</vt:lpstr>
      <vt:lpstr>Calibri</vt:lpstr>
      <vt:lpstr>Helvetica</vt:lpstr>
      <vt:lpstr>Helvetica Light</vt:lpstr>
      <vt:lpstr>Impact</vt:lpstr>
      <vt:lpstr>Myriad Pro</vt:lpstr>
      <vt:lpstr>Times</vt:lpstr>
      <vt:lpstr>1_White</vt:lpstr>
      <vt:lpstr>1_NOAA Title Options</vt:lpstr>
      <vt:lpstr>2_White</vt:lpstr>
      <vt:lpstr>4_NOAA Fisheries Content Slides</vt:lpstr>
      <vt:lpstr>3_NOAA Fisheries Content Slides</vt:lpstr>
      <vt:lpstr>2_Office Theme</vt:lpstr>
      <vt:lpstr>1_ELH_SWFSC</vt:lpstr>
      <vt:lpstr>6_White</vt:lpstr>
      <vt:lpstr>NOAA Fisheries Content Slides</vt:lpstr>
      <vt:lpstr>Risk assessments</vt:lpstr>
      <vt:lpstr>fishing practices are diverse on the west coast</vt:lpstr>
      <vt:lpstr>PowerPoint Presentation</vt:lpstr>
      <vt:lpstr>Fishing vessels are embedded within participation networks</vt:lpstr>
      <vt:lpstr>PowerPoint Presentation</vt:lpstr>
      <vt:lpstr>Did catch shares reduce risk for fishing vessels and communities?</vt:lpstr>
      <vt:lpstr>Consequences of catch shares part three: changes in participation network connectivity</vt:lpstr>
      <vt:lpstr>Measuring connectivity</vt:lpstr>
      <vt:lpstr>Reducing fishery and community vulnerability to climate change</vt:lpstr>
      <vt:lpstr>PowerPoint Presentation</vt:lpstr>
      <vt:lpstr>Governance across scales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Risk assessments</dc:title>
  <dc:creator>jameal samhouri</dc:creator>
  <cp:lastModifiedBy>jameal samhouri</cp:lastModifiedBy>
  <cp:revision>1</cp:revision>
  <dcterms:created xsi:type="dcterms:W3CDTF">2021-08-31T20:30:34Z</dcterms:created>
  <dcterms:modified xsi:type="dcterms:W3CDTF">2021-08-31T20:31:24Z</dcterms:modified>
</cp:coreProperties>
</file>